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5" r:id="rId2"/>
  </p:sldMasterIdLst>
  <p:notesMasterIdLst>
    <p:notesMasterId r:id="rId5"/>
  </p:notesMasterIdLst>
  <p:sldIdLst>
    <p:sldId id="290" r:id="rId3"/>
    <p:sldId id="259" r:id="rId4"/>
  </p:sldIdLst>
  <p:sldSz cx="12192000" cy="6858000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D52B"/>
    <a:srgbClr val="B333AA"/>
    <a:srgbClr val="76DA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Közepesen sötét stílus 4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55" autoAdjust="0"/>
    <p:restoredTop sz="94501" autoAdjust="0"/>
  </p:normalViewPr>
  <p:slideViewPr>
    <p:cSldViewPr snapToGrid="0">
      <p:cViewPr>
        <p:scale>
          <a:sx n="80" d="100"/>
          <a:sy n="80" d="100"/>
        </p:scale>
        <p:origin x="658" y="14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CFF608-16BC-4FD6-82ED-68D83F9C5FB1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C6DFD0C1-0BA6-4250-8C8B-50A8F778B839}">
      <dgm:prSet phldrT="[Szöveg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FFFF00"/>
        </a:solidFill>
        <a:ln>
          <a:noFill/>
        </a:ln>
      </dgm:spPr>
      <dgm:t>
        <a:bodyPr/>
        <a:lstStyle/>
        <a:p>
          <a:r>
            <a:rPr lang="hu-HU" b="1" i="0" u="none" dirty="0">
              <a:solidFill>
                <a:schemeClr val="tx1"/>
              </a:solidFill>
            </a:rPr>
            <a:t>ILLÉS</a:t>
          </a:r>
          <a:r>
            <a:rPr lang="hu-HU" b="1" i="0" u="none" dirty="0"/>
            <a:t> </a:t>
          </a:r>
          <a:endParaRPr lang="hu-HU" dirty="0"/>
        </a:p>
      </dgm:t>
    </dgm:pt>
    <dgm:pt modelId="{DCAD078C-8A45-4063-AB84-A6860B58CC14}" type="parTrans" cxnId="{00024FB1-EA00-4577-81AA-AD0123120A15}">
      <dgm:prSet/>
      <dgm:spPr/>
      <dgm:t>
        <a:bodyPr/>
        <a:lstStyle/>
        <a:p>
          <a:endParaRPr lang="hu-HU"/>
        </a:p>
      </dgm:t>
    </dgm:pt>
    <dgm:pt modelId="{CADEA205-E89F-42AF-94DB-3D9CA637FE19}" type="sibTrans" cxnId="{00024FB1-EA00-4577-81AA-AD0123120A15}">
      <dgm:prSet/>
      <dgm:spPr/>
      <dgm:t>
        <a:bodyPr/>
        <a:lstStyle/>
        <a:p>
          <a:endParaRPr lang="hu-HU"/>
        </a:p>
      </dgm:t>
    </dgm:pt>
    <dgm:pt modelId="{80FBCD7D-EFAD-4A92-9D70-726175CF7B4B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u-HU" sz="700" b="1" i="0" u="none" dirty="0">
              <a:solidFill>
                <a:schemeClr val="bg1"/>
              </a:solidFill>
            </a:rPr>
            <a:t>Lurkó  UFC  </a:t>
          </a:r>
          <a:endParaRPr lang="hu-HU" sz="700" b="1" dirty="0">
            <a:solidFill>
              <a:schemeClr val="bg1"/>
            </a:solidFill>
          </a:endParaRPr>
        </a:p>
      </dgm:t>
    </dgm:pt>
    <dgm:pt modelId="{57D1C7AE-CF6F-47D6-B924-76AC286C7DBF}" type="parTrans" cxnId="{FEAACB41-67A1-41FE-8B50-7C733E6A15B5}">
      <dgm:prSet/>
      <dgm:spPr/>
      <dgm:t>
        <a:bodyPr/>
        <a:lstStyle/>
        <a:p>
          <a:endParaRPr lang="hu-HU"/>
        </a:p>
      </dgm:t>
    </dgm:pt>
    <dgm:pt modelId="{B6C542AD-2E03-4A8A-8BF3-E86B0102C6FD}" type="sibTrans" cxnId="{FEAACB41-67A1-41FE-8B50-7C733E6A15B5}">
      <dgm:prSet/>
      <dgm:spPr/>
      <dgm:t>
        <a:bodyPr/>
        <a:lstStyle/>
        <a:p>
          <a:endParaRPr lang="hu-HU"/>
        </a:p>
      </dgm:t>
    </dgm:pt>
    <dgm:pt modelId="{D0346E79-6125-42B2-94F9-AB2250C662C8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u-HU" sz="800" b="1" i="0" u="none" dirty="0">
              <a:solidFill>
                <a:schemeClr val="bg1"/>
              </a:solidFill>
            </a:rPr>
            <a:t>Hévíz</a:t>
          </a:r>
          <a:r>
            <a:rPr lang="hu-HU" sz="800" b="1" i="0" u="none" dirty="0">
              <a:solidFill>
                <a:srgbClr val="0070C0"/>
              </a:solidFill>
            </a:rPr>
            <a:t> </a:t>
          </a:r>
          <a:r>
            <a:rPr lang="hu-HU" sz="800" b="1" i="0" u="none" dirty="0">
              <a:solidFill>
                <a:schemeClr val="bg1"/>
              </a:solidFill>
            </a:rPr>
            <a:t>SK  </a:t>
          </a:r>
          <a:endParaRPr lang="hu-HU" sz="800" b="1" dirty="0">
            <a:solidFill>
              <a:schemeClr val="bg1"/>
            </a:solidFill>
          </a:endParaRPr>
        </a:p>
      </dgm:t>
    </dgm:pt>
    <dgm:pt modelId="{CDAC78B2-38D3-4607-BEE8-02FCA9864F5B}" type="parTrans" cxnId="{DE8D4065-7059-4A29-821E-E71D55ABD528}">
      <dgm:prSet/>
      <dgm:spPr/>
      <dgm:t>
        <a:bodyPr/>
        <a:lstStyle/>
        <a:p>
          <a:endParaRPr lang="hu-HU"/>
        </a:p>
      </dgm:t>
    </dgm:pt>
    <dgm:pt modelId="{D184DB1B-DAC4-42D9-A38B-B9D2C684DFBF}" type="sibTrans" cxnId="{DE8D4065-7059-4A29-821E-E71D55ABD528}">
      <dgm:prSet/>
      <dgm:spPr/>
      <dgm:t>
        <a:bodyPr/>
        <a:lstStyle/>
        <a:p>
          <a:endParaRPr lang="hu-HU"/>
        </a:p>
      </dgm:t>
    </dgm:pt>
    <dgm:pt modelId="{7B69894B-2929-4D0B-BF8D-A5AC741664EA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u-HU" sz="800" b="1" i="0" u="none" dirty="0">
              <a:solidFill>
                <a:schemeClr val="bg1"/>
              </a:solidFill>
            </a:rPr>
            <a:t>Nagykani -</a:t>
          </a:r>
          <a:r>
            <a:rPr lang="hu-HU" sz="800" b="1" i="0" u="none" dirty="0" err="1">
              <a:solidFill>
                <a:schemeClr val="bg1"/>
              </a:solidFill>
            </a:rPr>
            <a:t>zsa</a:t>
          </a:r>
          <a:r>
            <a:rPr lang="hu-HU" sz="800" b="1" i="0" u="none" dirty="0">
              <a:solidFill>
                <a:schemeClr val="bg1"/>
              </a:solidFill>
            </a:rPr>
            <a:t> ULE</a:t>
          </a:r>
          <a:endParaRPr lang="hu-HU" sz="800" b="1" dirty="0">
            <a:solidFill>
              <a:schemeClr val="bg1"/>
            </a:solidFill>
          </a:endParaRPr>
        </a:p>
      </dgm:t>
    </dgm:pt>
    <dgm:pt modelId="{1CDA6139-7140-43A3-B737-FB7C679068DE}" type="parTrans" cxnId="{2FDD2E25-C876-479B-B1FE-0D1D13B93198}">
      <dgm:prSet/>
      <dgm:spPr/>
      <dgm:t>
        <a:bodyPr/>
        <a:lstStyle/>
        <a:p>
          <a:endParaRPr lang="hu-HU"/>
        </a:p>
      </dgm:t>
    </dgm:pt>
    <dgm:pt modelId="{E1222230-39EC-4FC1-9C40-B2FB4602135E}" type="sibTrans" cxnId="{2FDD2E25-C876-479B-B1FE-0D1D13B93198}">
      <dgm:prSet/>
      <dgm:spPr/>
      <dgm:t>
        <a:bodyPr/>
        <a:lstStyle/>
        <a:p>
          <a:endParaRPr lang="hu-HU"/>
        </a:p>
      </dgm:t>
    </dgm:pt>
    <dgm:pt modelId="{92214A79-7082-4C8F-9D10-6E8E0790A6D5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u-HU" sz="800" b="1" i="0" u="none" dirty="0">
              <a:solidFill>
                <a:schemeClr val="bg1"/>
              </a:solidFill>
            </a:rPr>
            <a:t>Sopron SC  </a:t>
          </a:r>
          <a:endParaRPr lang="hu-HU" sz="800" b="1" dirty="0">
            <a:solidFill>
              <a:schemeClr val="bg1"/>
            </a:solidFill>
          </a:endParaRPr>
        </a:p>
      </dgm:t>
    </dgm:pt>
    <dgm:pt modelId="{D8DDCFE1-F944-420B-93D6-9F610D82EE84}" type="parTrans" cxnId="{6321024D-4B27-4971-80B7-7A28478A29E9}">
      <dgm:prSet/>
      <dgm:spPr/>
      <dgm:t>
        <a:bodyPr/>
        <a:lstStyle/>
        <a:p>
          <a:endParaRPr lang="hu-HU"/>
        </a:p>
      </dgm:t>
    </dgm:pt>
    <dgm:pt modelId="{2F389706-DC3C-4E11-915B-0F2182424F7C}" type="sibTrans" cxnId="{6321024D-4B27-4971-80B7-7A28478A29E9}">
      <dgm:prSet/>
      <dgm:spPr/>
      <dgm:t>
        <a:bodyPr/>
        <a:lstStyle/>
        <a:p>
          <a:endParaRPr lang="hu-HU"/>
        </a:p>
      </dgm:t>
    </dgm:pt>
    <dgm:pt modelId="{991B0A3D-F5F2-47DA-9CDF-C8683AED07C1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u-HU" sz="800" b="1" i="0" u="none" dirty="0">
              <a:solidFill>
                <a:schemeClr val="bg1"/>
              </a:solidFill>
            </a:rPr>
            <a:t>Pápa ELC </a:t>
          </a:r>
          <a:endParaRPr lang="hu-HU" sz="800" b="1" dirty="0">
            <a:solidFill>
              <a:schemeClr val="bg1"/>
            </a:solidFill>
          </a:endParaRPr>
        </a:p>
      </dgm:t>
    </dgm:pt>
    <dgm:pt modelId="{74741CF1-CFCD-40D6-B87C-54A43FDAAAB1}" type="parTrans" cxnId="{D2D0F62B-DD44-4B5B-B4F3-2BED1D181AEB}">
      <dgm:prSet/>
      <dgm:spPr/>
      <dgm:t>
        <a:bodyPr/>
        <a:lstStyle/>
        <a:p>
          <a:endParaRPr lang="hu-HU"/>
        </a:p>
      </dgm:t>
    </dgm:pt>
    <dgm:pt modelId="{57BFBECA-EE0E-427C-BDAE-D9EB83AC5588}" type="sibTrans" cxnId="{D2D0F62B-DD44-4B5B-B4F3-2BED1D181AEB}">
      <dgm:prSet/>
      <dgm:spPr/>
      <dgm:t>
        <a:bodyPr/>
        <a:lstStyle/>
        <a:p>
          <a:endParaRPr lang="hu-HU"/>
        </a:p>
      </dgm:t>
    </dgm:pt>
    <dgm:pt modelId="{7DEA14FF-1770-4F72-8ECC-1BCF3C59685E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u-HU" sz="800" b="1" i="0" u="none">
              <a:solidFill>
                <a:schemeClr val="bg1"/>
              </a:solidFill>
            </a:rPr>
            <a:t>Gyirmót SE</a:t>
          </a:r>
          <a:endParaRPr lang="hu-HU" sz="800" b="1">
            <a:solidFill>
              <a:schemeClr val="bg1"/>
            </a:solidFill>
          </a:endParaRPr>
        </a:p>
      </dgm:t>
    </dgm:pt>
    <dgm:pt modelId="{9F4B992A-2050-475F-93DB-2006ACD92C9E}" type="parTrans" cxnId="{C10B235A-FC51-4CD4-8FFE-74AC2DD9013A}">
      <dgm:prSet/>
      <dgm:spPr/>
      <dgm:t>
        <a:bodyPr/>
        <a:lstStyle/>
        <a:p>
          <a:endParaRPr lang="hu-HU"/>
        </a:p>
      </dgm:t>
    </dgm:pt>
    <dgm:pt modelId="{3CE1BBF8-49EB-49A0-82CE-244DDC7DE2DB}" type="sibTrans" cxnId="{C10B235A-FC51-4CD4-8FFE-74AC2DD9013A}">
      <dgm:prSet/>
      <dgm:spPr/>
      <dgm:t>
        <a:bodyPr/>
        <a:lstStyle/>
        <a:p>
          <a:endParaRPr lang="hu-HU"/>
        </a:p>
      </dgm:t>
    </dgm:pt>
    <dgm:pt modelId="{0CB506F8-87A1-42AC-9473-E99AC7BB045A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u-HU" sz="800" b="1" i="0" u="none">
              <a:solidFill>
                <a:schemeClr val="bg1"/>
              </a:solidFill>
            </a:rPr>
            <a:t>MTE </a:t>
          </a:r>
          <a:endParaRPr lang="hu-HU" sz="800" b="1">
            <a:solidFill>
              <a:schemeClr val="bg1"/>
            </a:solidFill>
          </a:endParaRPr>
        </a:p>
      </dgm:t>
    </dgm:pt>
    <dgm:pt modelId="{975DE7DD-7326-402D-8A59-FFA483A55458}" type="parTrans" cxnId="{66FC8AE8-E3EE-4FFD-A680-E70034A21B58}">
      <dgm:prSet/>
      <dgm:spPr/>
      <dgm:t>
        <a:bodyPr/>
        <a:lstStyle/>
        <a:p>
          <a:endParaRPr lang="hu-HU"/>
        </a:p>
      </dgm:t>
    </dgm:pt>
    <dgm:pt modelId="{A459FDE4-31B2-4528-A271-42A505ECAE48}" type="sibTrans" cxnId="{66FC8AE8-E3EE-4FFD-A680-E70034A21B58}">
      <dgm:prSet/>
      <dgm:spPr/>
      <dgm:t>
        <a:bodyPr/>
        <a:lstStyle/>
        <a:p>
          <a:endParaRPr lang="hu-HU"/>
        </a:p>
      </dgm:t>
    </dgm:pt>
    <dgm:pt modelId="{12B570C2-31C5-4497-8843-3DC9FFE7C4D0}">
      <dgm:prSet custT="1"/>
      <dgm:spPr/>
      <dgm:t>
        <a:bodyPr tIns="0"/>
        <a:lstStyle/>
        <a:p>
          <a:r>
            <a:rPr lang="hu-HU" sz="800" b="1" i="0" u="none">
              <a:solidFill>
                <a:srgbClr val="0070C0"/>
              </a:solidFill>
            </a:rPr>
            <a:t>Csorna FC </a:t>
          </a:r>
          <a:endParaRPr lang="hu-HU" sz="800" b="1">
            <a:solidFill>
              <a:srgbClr val="0070C0"/>
            </a:solidFill>
          </a:endParaRPr>
        </a:p>
      </dgm:t>
    </dgm:pt>
    <dgm:pt modelId="{D405ED98-D1E0-45EC-813A-2B2AE6DFA32B}" type="parTrans" cxnId="{4554FF34-2D13-423F-98AB-01C95FF6177E}">
      <dgm:prSet/>
      <dgm:spPr/>
      <dgm:t>
        <a:bodyPr/>
        <a:lstStyle/>
        <a:p>
          <a:endParaRPr lang="hu-HU"/>
        </a:p>
      </dgm:t>
    </dgm:pt>
    <dgm:pt modelId="{445D0658-489A-4619-8BAB-0D09612535BE}" type="sibTrans" cxnId="{4554FF34-2D13-423F-98AB-01C95FF6177E}">
      <dgm:prSet/>
      <dgm:spPr/>
      <dgm:t>
        <a:bodyPr/>
        <a:lstStyle/>
        <a:p>
          <a:endParaRPr lang="hu-HU"/>
        </a:p>
      </dgm:t>
    </dgm:pt>
    <dgm:pt modelId="{FA338134-1CCA-4C92-885C-20900A1586A1}">
      <dgm:prSet/>
      <dgm:spPr>
        <a:solidFill>
          <a:srgbClr val="FFFF00"/>
        </a:solidFill>
        <a:ln>
          <a:noFill/>
        </a:ln>
      </dgm:spPr>
      <dgm:t>
        <a:bodyPr/>
        <a:lstStyle/>
        <a:p>
          <a:r>
            <a:rPr lang="hu-HU" b="1" i="0" u="none" dirty="0">
              <a:solidFill>
                <a:schemeClr val="tx1"/>
              </a:solidFill>
            </a:rPr>
            <a:t>ETO </a:t>
          </a:r>
          <a:endParaRPr lang="hu-HU" dirty="0">
            <a:solidFill>
              <a:schemeClr val="tx1"/>
            </a:solidFill>
          </a:endParaRPr>
        </a:p>
      </dgm:t>
    </dgm:pt>
    <dgm:pt modelId="{6AFC8A5D-7A8C-4CD5-A1F8-59A05761F274}" type="parTrans" cxnId="{F93E645E-06C0-4DA3-8AD6-E0DA514A62D5}">
      <dgm:prSet/>
      <dgm:spPr/>
      <dgm:t>
        <a:bodyPr/>
        <a:lstStyle/>
        <a:p>
          <a:endParaRPr lang="hu-HU"/>
        </a:p>
      </dgm:t>
    </dgm:pt>
    <dgm:pt modelId="{892D7C8B-9F64-4193-814B-75E5C1A6E0C1}" type="sibTrans" cxnId="{F93E645E-06C0-4DA3-8AD6-E0DA514A62D5}">
      <dgm:prSet/>
      <dgm:spPr/>
      <dgm:t>
        <a:bodyPr/>
        <a:lstStyle/>
        <a:p>
          <a:endParaRPr lang="hu-HU"/>
        </a:p>
      </dgm:t>
    </dgm:pt>
    <dgm:pt modelId="{919FD6E6-F846-4909-BA77-E3EF00684789}">
      <dgm:prSet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hu-HU" sz="800" b="1" i="0" u="none" dirty="0">
              <a:solidFill>
                <a:schemeClr val="tx1"/>
              </a:solidFill>
            </a:rPr>
            <a:t>Kaposvár BFLA </a:t>
          </a:r>
          <a:endParaRPr lang="hu-HU" sz="800" b="1" dirty="0">
            <a:solidFill>
              <a:schemeClr val="tx1"/>
            </a:solidFill>
          </a:endParaRPr>
        </a:p>
      </dgm:t>
    </dgm:pt>
    <dgm:pt modelId="{CD8240D0-C460-46D1-A73A-B50E83397F5D}" type="parTrans" cxnId="{F7628B7C-77AB-4532-8299-E72CEFDE53D2}">
      <dgm:prSet/>
      <dgm:spPr/>
      <dgm:t>
        <a:bodyPr/>
        <a:lstStyle/>
        <a:p>
          <a:endParaRPr lang="hu-HU"/>
        </a:p>
      </dgm:t>
    </dgm:pt>
    <dgm:pt modelId="{AE843F65-880C-4373-8E38-E948894BB6B5}" type="sibTrans" cxnId="{F7628B7C-77AB-4532-8299-E72CEFDE53D2}">
      <dgm:prSet/>
      <dgm:spPr/>
      <dgm:t>
        <a:bodyPr/>
        <a:lstStyle/>
        <a:p>
          <a:endParaRPr lang="hu-HU"/>
        </a:p>
      </dgm:t>
    </dgm:pt>
    <dgm:pt modelId="{4612DB04-A42E-4CEB-8861-B87D44F7D1EF}">
      <dgm:prSet custT="1"/>
      <dgm:spPr/>
      <dgm:t>
        <a:bodyPr/>
        <a:lstStyle/>
        <a:p>
          <a:r>
            <a:rPr lang="hu-HU" sz="800" b="1">
              <a:solidFill>
                <a:srgbClr val="0070C0"/>
              </a:solidFill>
            </a:rPr>
            <a:t>Pécsi  MFC  </a:t>
          </a:r>
        </a:p>
      </dgm:t>
    </dgm:pt>
    <dgm:pt modelId="{7BD50AE2-D175-4D7E-8BB9-C31789DEBA28}" type="parTrans" cxnId="{888B9432-A5BA-43F1-B319-5D56BB8A577D}">
      <dgm:prSet/>
      <dgm:spPr/>
      <dgm:t>
        <a:bodyPr/>
        <a:lstStyle/>
        <a:p>
          <a:endParaRPr lang="hu-HU"/>
        </a:p>
      </dgm:t>
    </dgm:pt>
    <dgm:pt modelId="{388A8481-D537-442D-91AD-1789199FD83B}" type="sibTrans" cxnId="{888B9432-A5BA-43F1-B319-5D56BB8A577D}">
      <dgm:prSet/>
      <dgm:spPr/>
      <dgm:t>
        <a:bodyPr/>
        <a:lstStyle/>
        <a:p>
          <a:endParaRPr lang="hu-HU"/>
        </a:p>
      </dgm:t>
    </dgm:pt>
    <dgm:pt modelId="{37FFC762-941E-4F28-81EE-E84BE5BE4AEF}">
      <dgm:prSet custT="1"/>
      <dgm:spPr>
        <a:noFill/>
      </dgm:spPr>
      <dgm:t>
        <a:bodyPr/>
        <a:lstStyle/>
        <a:p>
          <a:r>
            <a:rPr lang="hu-HU" sz="800" b="1" i="0" u="none" dirty="0">
              <a:solidFill>
                <a:schemeClr val="accent1">
                  <a:lumMod val="75000"/>
                </a:schemeClr>
              </a:solidFill>
            </a:rPr>
            <a:t>Paks SE </a:t>
          </a:r>
          <a:endParaRPr lang="hu-HU" sz="800" b="1" dirty="0">
            <a:solidFill>
              <a:schemeClr val="accent1">
                <a:lumMod val="75000"/>
              </a:schemeClr>
            </a:solidFill>
          </a:endParaRPr>
        </a:p>
      </dgm:t>
    </dgm:pt>
    <dgm:pt modelId="{E14647FB-49EF-41FF-9D7F-756D0D68A4DD}" type="parTrans" cxnId="{1FC9801B-9B28-4B91-AC3D-245B90663F36}">
      <dgm:prSet/>
      <dgm:spPr/>
      <dgm:t>
        <a:bodyPr/>
        <a:lstStyle/>
        <a:p>
          <a:endParaRPr lang="hu-HU"/>
        </a:p>
      </dgm:t>
    </dgm:pt>
    <dgm:pt modelId="{29BEE9F1-CE71-425A-B1BB-6358BE77BB10}" type="sibTrans" cxnId="{1FC9801B-9B28-4B91-AC3D-245B90663F36}">
      <dgm:prSet/>
      <dgm:spPr/>
      <dgm:t>
        <a:bodyPr/>
        <a:lstStyle/>
        <a:p>
          <a:endParaRPr lang="hu-HU"/>
        </a:p>
      </dgm:t>
    </dgm:pt>
    <dgm:pt modelId="{8EACDC6C-337F-4F75-B40B-C0E104A9D1C7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u-HU" sz="800" b="1" i="0" u="none" dirty="0">
              <a:solidFill>
                <a:schemeClr val="bg1"/>
              </a:solidFill>
            </a:rPr>
            <a:t>Szekszárd UPN FC </a:t>
          </a:r>
          <a:endParaRPr lang="hu-HU" sz="800" b="1" dirty="0">
            <a:solidFill>
              <a:schemeClr val="bg1"/>
            </a:solidFill>
          </a:endParaRPr>
        </a:p>
      </dgm:t>
    </dgm:pt>
    <dgm:pt modelId="{D6ECCBA6-C268-4B84-9377-DFBF0ECD054C}" type="parTrans" cxnId="{2DBD0B63-2E39-49E8-9D9E-BEEEDEBECC7A}">
      <dgm:prSet/>
      <dgm:spPr/>
      <dgm:t>
        <a:bodyPr/>
        <a:lstStyle/>
        <a:p>
          <a:endParaRPr lang="hu-HU"/>
        </a:p>
      </dgm:t>
    </dgm:pt>
    <dgm:pt modelId="{03A10C3F-503A-43AC-A01F-8C0BF5F92712}" type="sibTrans" cxnId="{2DBD0B63-2E39-49E8-9D9E-BEEEDEBECC7A}">
      <dgm:prSet/>
      <dgm:spPr/>
      <dgm:t>
        <a:bodyPr/>
        <a:lstStyle/>
        <a:p>
          <a:endParaRPr lang="hu-HU"/>
        </a:p>
      </dgm:t>
    </dgm:pt>
    <dgm:pt modelId="{13DB0588-856D-4C18-82AE-3E132FB49C10}">
      <dgm:prSet/>
      <dgm:spPr>
        <a:solidFill>
          <a:srgbClr val="FFFF00"/>
        </a:solidFill>
        <a:ln>
          <a:noFill/>
        </a:ln>
      </dgm:spPr>
      <dgm:t>
        <a:bodyPr/>
        <a:lstStyle/>
        <a:p>
          <a:r>
            <a:rPr lang="hu-HU" b="1" i="0" u="none" dirty="0">
              <a:solidFill>
                <a:schemeClr val="tx1"/>
              </a:solidFill>
            </a:rPr>
            <a:t>PFLA</a:t>
          </a:r>
          <a:r>
            <a:rPr lang="hu-HU" b="1" i="0" u="none" dirty="0"/>
            <a:t> </a:t>
          </a:r>
          <a:endParaRPr lang="hu-HU" dirty="0"/>
        </a:p>
      </dgm:t>
    </dgm:pt>
    <dgm:pt modelId="{369EDC0D-D7C1-483B-B0F0-C03C59DBE4D4}" type="parTrans" cxnId="{DA7B76E6-15AC-43AD-9C0B-30E34B7F3F36}">
      <dgm:prSet/>
      <dgm:spPr/>
      <dgm:t>
        <a:bodyPr/>
        <a:lstStyle/>
        <a:p>
          <a:endParaRPr lang="hu-HU"/>
        </a:p>
      </dgm:t>
    </dgm:pt>
    <dgm:pt modelId="{C52AAE04-8C4A-4D9A-8968-1FF69E116E1B}" type="sibTrans" cxnId="{DA7B76E6-15AC-43AD-9C0B-30E34B7F3F36}">
      <dgm:prSet/>
      <dgm:spPr/>
      <dgm:t>
        <a:bodyPr/>
        <a:lstStyle/>
        <a:p>
          <a:endParaRPr lang="hu-HU"/>
        </a:p>
      </dgm:t>
    </dgm:pt>
    <dgm:pt modelId="{20742A87-45B3-4805-A2A1-8BEF1749CDF9}">
      <dgm:prSet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hu-HU" sz="800" b="1" i="0" u="none" dirty="0">
              <a:solidFill>
                <a:schemeClr val="tx1"/>
              </a:solidFill>
            </a:rPr>
            <a:t>Videoton Fehérvár FC   </a:t>
          </a:r>
          <a:endParaRPr lang="hu-HU" sz="800" b="1" dirty="0">
            <a:solidFill>
              <a:schemeClr val="tx1"/>
            </a:solidFill>
          </a:endParaRPr>
        </a:p>
      </dgm:t>
    </dgm:pt>
    <dgm:pt modelId="{2A590701-76E2-4526-9685-D545A121798F}" type="parTrans" cxnId="{E1662561-68ED-4397-9183-F462232DD6B7}">
      <dgm:prSet/>
      <dgm:spPr/>
      <dgm:t>
        <a:bodyPr/>
        <a:lstStyle/>
        <a:p>
          <a:endParaRPr lang="hu-HU"/>
        </a:p>
      </dgm:t>
    </dgm:pt>
    <dgm:pt modelId="{11E0F34F-8AB6-4C4E-A0D4-885B12825F17}" type="sibTrans" cxnId="{E1662561-68ED-4397-9183-F462232DD6B7}">
      <dgm:prSet/>
      <dgm:spPr/>
      <dgm:t>
        <a:bodyPr/>
        <a:lstStyle/>
        <a:p>
          <a:endParaRPr lang="hu-HU"/>
        </a:p>
      </dgm:t>
    </dgm:pt>
    <dgm:pt modelId="{93B678EF-AD18-4A85-9693-64E1FA33E0C3}">
      <dgm:prSet custT="1"/>
      <dgm:spPr>
        <a:solidFill>
          <a:srgbClr val="FF0000"/>
        </a:solidFill>
      </dgm:spPr>
      <dgm:t>
        <a:bodyPr/>
        <a:lstStyle/>
        <a:p>
          <a:r>
            <a:rPr lang="hu-HU" sz="800" b="1" dirty="0">
              <a:solidFill>
                <a:schemeClr val="bg1"/>
              </a:solidFill>
            </a:rPr>
            <a:t>Veszprém USE  </a:t>
          </a:r>
        </a:p>
      </dgm:t>
    </dgm:pt>
    <dgm:pt modelId="{46DF5626-D119-403B-969C-BCAE2D2104BB}" type="parTrans" cxnId="{70A9BE9C-A77F-4DFC-B0BA-4998C220087F}">
      <dgm:prSet/>
      <dgm:spPr/>
      <dgm:t>
        <a:bodyPr/>
        <a:lstStyle/>
        <a:p>
          <a:endParaRPr lang="hu-HU"/>
        </a:p>
      </dgm:t>
    </dgm:pt>
    <dgm:pt modelId="{76A3AE02-602E-4D34-BABC-E87A1BEC306B}" type="sibTrans" cxnId="{70A9BE9C-A77F-4DFC-B0BA-4998C220087F}">
      <dgm:prSet/>
      <dgm:spPr/>
      <dgm:t>
        <a:bodyPr/>
        <a:lstStyle/>
        <a:p>
          <a:endParaRPr lang="hu-HU"/>
        </a:p>
      </dgm:t>
    </dgm:pt>
    <dgm:pt modelId="{FD5201CB-5BEA-4F64-A636-9BDB0373E126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u-HU" sz="700" b="1" i="0" u="none" dirty="0">
              <a:solidFill>
                <a:schemeClr val="bg1"/>
              </a:solidFill>
            </a:rPr>
            <a:t>TASK</a:t>
          </a:r>
          <a:r>
            <a:rPr lang="hu-HU" sz="700" b="1" i="0" u="none" dirty="0">
              <a:solidFill>
                <a:srgbClr val="0070C0"/>
              </a:solidFill>
            </a:rPr>
            <a:t> </a:t>
          </a:r>
          <a:r>
            <a:rPr lang="hu-HU" sz="700" b="1" i="0" u="none" dirty="0">
              <a:solidFill>
                <a:schemeClr val="bg1"/>
              </a:solidFill>
            </a:rPr>
            <a:t>Tatabánya</a:t>
          </a:r>
          <a:r>
            <a:rPr lang="hu-HU" sz="700" b="1" i="0" u="none" dirty="0">
              <a:solidFill>
                <a:srgbClr val="0070C0"/>
              </a:solidFill>
            </a:rPr>
            <a:t>  </a:t>
          </a:r>
          <a:endParaRPr lang="hu-HU" sz="700" b="1" dirty="0">
            <a:solidFill>
              <a:srgbClr val="0070C0"/>
            </a:solidFill>
          </a:endParaRPr>
        </a:p>
      </dgm:t>
    </dgm:pt>
    <dgm:pt modelId="{5757B5A1-5A77-4590-A366-1EC2EF815099}" type="parTrans" cxnId="{FED45D64-1EF3-487C-AF59-E5A053A00B4D}">
      <dgm:prSet/>
      <dgm:spPr/>
      <dgm:t>
        <a:bodyPr/>
        <a:lstStyle/>
        <a:p>
          <a:endParaRPr lang="hu-HU"/>
        </a:p>
      </dgm:t>
    </dgm:pt>
    <dgm:pt modelId="{34F3DFC4-C188-4DE3-853B-98638C2C3035}" type="sibTrans" cxnId="{FED45D64-1EF3-487C-AF59-E5A053A00B4D}">
      <dgm:prSet/>
      <dgm:spPr/>
      <dgm:t>
        <a:bodyPr/>
        <a:lstStyle/>
        <a:p>
          <a:endParaRPr lang="hu-HU"/>
        </a:p>
      </dgm:t>
    </dgm:pt>
    <dgm:pt modelId="{C929F90E-93F4-454F-AA36-7F624FFD2920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u-HU" sz="800" b="1" i="0" u="none">
              <a:solidFill>
                <a:schemeClr val="bg1"/>
              </a:solidFill>
            </a:rPr>
            <a:t>Bányász SE Siófok </a:t>
          </a:r>
          <a:endParaRPr lang="hu-HU" sz="800" b="1">
            <a:solidFill>
              <a:schemeClr val="bg1"/>
            </a:solidFill>
          </a:endParaRPr>
        </a:p>
      </dgm:t>
    </dgm:pt>
    <dgm:pt modelId="{C47FF53F-EB37-4073-A757-A3D14EF4F8A6}" type="parTrans" cxnId="{917F4591-82DD-44DB-8FE9-B2B3CC2A470D}">
      <dgm:prSet/>
      <dgm:spPr/>
      <dgm:t>
        <a:bodyPr/>
        <a:lstStyle/>
        <a:p>
          <a:endParaRPr lang="hu-HU"/>
        </a:p>
      </dgm:t>
    </dgm:pt>
    <dgm:pt modelId="{0F089B70-E734-4D6D-9961-EC09D504E778}" type="sibTrans" cxnId="{917F4591-82DD-44DB-8FE9-B2B3CC2A470D}">
      <dgm:prSet/>
      <dgm:spPr/>
      <dgm:t>
        <a:bodyPr/>
        <a:lstStyle/>
        <a:p>
          <a:endParaRPr lang="hu-HU"/>
        </a:p>
      </dgm:t>
    </dgm:pt>
    <dgm:pt modelId="{83A5757D-6D44-42B7-88FB-CCEFB3125913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u-HU" sz="800" b="1">
              <a:solidFill>
                <a:schemeClr val="bg1"/>
              </a:solidFill>
            </a:rPr>
            <a:t>III. Kerület  </a:t>
          </a:r>
        </a:p>
      </dgm:t>
    </dgm:pt>
    <dgm:pt modelId="{60291E49-9CD3-4429-9CCA-618B486D423D}" type="parTrans" cxnId="{9BE0EE50-B57E-4D80-A1FC-17120876C32B}">
      <dgm:prSet/>
      <dgm:spPr/>
      <dgm:t>
        <a:bodyPr/>
        <a:lstStyle/>
        <a:p>
          <a:endParaRPr lang="hu-HU"/>
        </a:p>
      </dgm:t>
    </dgm:pt>
    <dgm:pt modelId="{89630F55-9883-46CF-AA23-51F5631EB70D}" type="sibTrans" cxnId="{9BE0EE50-B57E-4D80-A1FC-17120876C32B}">
      <dgm:prSet/>
      <dgm:spPr/>
      <dgm:t>
        <a:bodyPr/>
        <a:lstStyle/>
        <a:p>
          <a:endParaRPr lang="hu-HU"/>
        </a:p>
      </dgm:t>
    </dgm:pt>
    <dgm:pt modelId="{30BBC880-BD4E-41AF-AC58-2938D5AC3132}">
      <dgm:prSet custT="1"/>
      <dgm:spPr>
        <a:solidFill>
          <a:srgbClr val="FFFF00"/>
        </a:solidFill>
        <a:ln>
          <a:noFill/>
        </a:ln>
      </dgm:spPr>
      <dgm:t>
        <a:bodyPr/>
        <a:lstStyle/>
        <a:p>
          <a:r>
            <a:rPr lang="hu-HU" sz="1000" b="1" dirty="0">
              <a:solidFill>
                <a:schemeClr val="tx1"/>
              </a:solidFill>
            </a:rPr>
            <a:t>HONVÉD</a:t>
          </a:r>
        </a:p>
      </dgm:t>
    </dgm:pt>
    <dgm:pt modelId="{3ED3D84B-933E-406B-8896-9F9FC65340E4}" type="parTrans" cxnId="{05E39116-272A-496B-95B3-816E53A52712}">
      <dgm:prSet/>
      <dgm:spPr/>
      <dgm:t>
        <a:bodyPr/>
        <a:lstStyle/>
        <a:p>
          <a:endParaRPr lang="hu-HU"/>
        </a:p>
      </dgm:t>
    </dgm:pt>
    <dgm:pt modelId="{0496BBAB-6BB0-4AE3-9A87-521945EB3600}" type="sibTrans" cxnId="{05E39116-272A-496B-95B3-816E53A52712}">
      <dgm:prSet/>
      <dgm:spPr/>
      <dgm:t>
        <a:bodyPr/>
        <a:lstStyle/>
        <a:p>
          <a:endParaRPr lang="hu-HU"/>
        </a:p>
      </dgm:t>
    </dgm:pt>
    <dgm:pt modelId="{5C3B02D3-2344-4E22-9411-725B327EADC8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u-HU" sz="800" b="1" i="0" u="none" dirty="0">
              <a:solidFill>
                <a:schemeClr val="bg1"/>
              </a:solidFill>
            </a:rPr>
            <a:t>ESMTK </a:t>
          </a:r>
          <a:endParaRPr lang="hu-HU" sz="800" b="1" dirty="0">
            <a:solidFill>
              <a:schemeClr val="bg1"/>
            </a:solidFill>
          </a:endParaRPr>
        </a:p>
      </dgm:t>
    </dgm:pt>
    <dgm:pt modelId="{7CC1221E-04FB-407F-93D6-8D0D0D80AF1D}" type="parTrans" cxnId="{E1478E66-7473-45C7-A79F-12C98C5919C3}">
      <dgm:prSet/>
      <dgm:spPr/>
      <dgm:t>
        <a:bodyPr/>
        <a:lstStyle/>
        <a:p>
          <a:endParaRPr lang="hu-HU"/>
        </a:p>
      </dgm:t>
    </dgm:pt>
    <dgm:pt modelId="{DEF1744C-7624-487A-AFDC-27C61E0A85F8}" type="sibTrans" cxnId="{E1478E66-7473-45C7-A79F-12C98C5919C3}">
      <dgm:prSet/>
      <dgm:spPr/>
      <dgm:t>
        <a:bodyPr/>
        <a:lstStyle/>
        <a:p>
          <a:endParaRPr lang="hu-HU"/>
        </a:p>
      </dgm:t>
    </dgm:pt>
    <dgm:pt modelId="{F5D1281C-9CD9-482A-8EE1-37A2AC3E9101}">
      <dgm:prSet custT="1"/>
      <dgm:spPr/>
      <dgm:t>
        <a:bodyPr/>
        <a:lstStyle/>
        <a:p>
          <a:r>
            <a:rPr lang="hu-HU" sz="800" b="1" i="0" u="none" dirty="0">
              <a:solidFill>
                <a:srgbClr val="0070C0"/>
              </a:solidFill>
            </a:rPr>
            <a:t>Monori SE  </a:t>
          </a:r>
          <a:endParaRPr lang="hu-HU" sz="800" b="1" dirty="0">
            <a:solidFill>
              <a:srgbClr val="0070C0"/>
            </a:solidFill>
          </a:endParaRPr>
        </a:p>
      </dgm:t>
    </dgm:pt>
    <dgm:pt modelId="{706BE113-39CE-4DF9-8F34-BCBD4F162336}" type="parTrans" cxnId="{D88821EA-1DCA-4F35-85C7-2D36FBE7A3FB}">
      <dgm:prSet/>
      <dgm:spPr/>
      <dgm:t>
        <a:bodyPr/>
        <a:lstStyle/>
        <a:p>
          <a:endParaRPr lang="hu-HU"/>
        </a:p>
      </dgm:t>
    </dgm:pt>
    <dgm:pt modelId="{7A61C2B8-8D05-4D74-A3E7-49B232BF7CAE}" type="sibTrans" cxnId="{D88821EA-1DCA-4F35-85C7-2D36FBE7A3FB}">
      <dgm:prSet/>
      <dgm:spPr/>
      <dgm:t>
        <a:bodyPr/>
        <a:lstStyle/>
        <a:p>
          <a:endParaRPr lang="hu-HU"/>
        </a:p>
      </dgm:t>
    </dgm:pt>
    <dgm:pt modelId="{94267797-F820-47B1-8BF1-C77A58E3DABB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u-HU" sz="800" b="1" i="0" u="none">
              <a:solidFill>
                <a:schemeClr val="bg1"/>
              </a:solidFill>
            </a:rPr>
            <a:t>Jászberény      </a:t>
          </a:r>
          <a:endParaRPr lang="hu-HU" sz="800" b="1">
            <a:solidFill>
              <a:schemeClr val="bg1"/>
            </a:solidFill>
          </a:endParaRPr>
        </a:p>
      </dgm:t>
    </dgm:pt>
    <dgm:pt modelId="{68026698-787B-4606-A4C3-28D6EB1CF0B1}" type="parTrans" cxnId="{7C932B0D-CBFF-4A0B-AC42-D73CD52EB31E}">
      <dgm:prSet/>
      <dgm:spPr/>
      <dgm:t>
        <a:bodyPr/>
        <a:lstStyle/>
        <a:p>
          <a:endParaRPr lang="hu-HU"/>
        </a:p>
      </dgm:t>
    </dgm:pt>
    <dgm:pt modelId="{EDB43BB8-4E61-4AFF-9158-55CE2C5CF497}" type="sibTrans" cxnId="{7C932B0D-CBFF-4A0B-AC42-D73CD52EB31E}">
      <dgm:prSet/>
      <dgm:spPr/>
      <dgm:t>
        <a:bodyPr/>
        <a:lstStyle/>
        <a:p>
          <a:endParaRPr lang="hu-HU"/>
        </a:p>
      </dgm:t>
    </dgm:pt>
    <dgm:pt modelId="{67A93F26-1560-4BD2-B060-D90FDE1A3782}">
      <dgm:prSet custT="1"/>
      <dgm:spPr/>
      <dgm:t>
        <a:bodyPr/>
        <a:lstStyle/>
        <a:p>
          <a:r>
            <a:rPr lang="hu-HU" sz="800" b="1">
              <a:solidFill>
                <a:srgbClr val="0070C0"/>
              </a:solidFill>
            </a:rPr>
            <a:t>IKARUS</a:t>
          </a:r>
        </a:p>
      </dgm:t>
    </dgm:pt>
    <dgm:pt modelId="{A1FEE337-8616-4D9B-90C8-AB2F1AFDD54A}" type="parTrans" cxnId="{9016C9F1-DE77-4812-A6E8-8D4F6893176D}">
      <dgm:prSet/>
      <dgm:spPr/>
      <dgm:t>
        <a:bodyPr/>
        <a:lstStyle/>
        <a:p>
          <a:endParaRPr lang="hu-HU"/>
        </a:p>
      </dgm:t>
    </dgm:pt>
    <dgm:pt modelId="{55866D17-68AF-4086-BF85-DBC1350631C4}" type="sibTrans" cxnId="{9016C9F1-DE77-4812-A6E8-8D4F6893176D}">
      <dgm:prSet/>
      <dgm:spPr/>
      <dgm:t>
        <a:bodyPr/>
        <a:lstStyle/>
        <a:p>
          <a:endParaRPr lang="hu-HU"/>
        </a:p>
      </dgm:t>
    </dgm:pt>
    <dgm:pt modelId="{3AAE0691-721E-4C62-A0A5-ED517BA3E855}">
      <dgm:prSet/>
      <dgm:spPr>
        <a:solidFill>
          <a:srgbClr val="FFFF00"/>
        </a:solidFill>
        <a:ln>
          <a:noFill/>
        </a:ln>
      </dgm:spPr>
      <dgm:t>
        <a:bodyPr/>
        <a:lstStyle/>
        <a:p>
          <a:r>
            <a:rPr lang="hu-HU" b="1" i="0" u="none" dirty="0">
              <a:solidFill>
                <a:schemeClr val="tx1"/>
              </a:solidFill>
            </a:rPr>
            <a:t>Békéscsaba </a:t>
          </a:r>
          <a:endParaRPr lang="hu-HU" dirty="0">
            <a:solidFill>
              <a:schemeClr val="tx1"/>
            </a:solidFill>
          </a:endParaRPr>
        </a:p>
      </dgm:t>
    </dgm:pt>
    <dgm:pt modelId="{0F6BF7E4-8F41-434D-8853-AE765326D5DE}" type="parTrans" cxnId="{A8BCC091-AED2-42C8-89E6-410681DF48BB}">
      <dgm:prSet/>
      <dgm:spPr/>
      <dgm:t>
        <a:bodyPr/>
        <a:lstStyle/>
        <a:p>
          <a:endParaRPr lang="hu-HU"/>
        </a:p>
      </dgm:t>
    </dgm:pt>
    <dgm:pt modelId="{94DBD7CC-93E0-474D-9834-96E91760B73E}" type="sibTrans" cxnId="{A8BCC091-AED2-42C8-89E6-410681DF48BB}">
      <dgm:prSet/>
      <dgm:spPr/>
      <dgm:t>
        <a:bodyPr/>
        <a:lstStyle/>
        <a:p>
          <a:endParaRPr lang="hu-HU"/>
        </a:p>
      </dgm:t>
    </dgm:pt>
    <dgm:pt modelId="{6D8B539F-77F2-4745-8A81-51FD841B0D7A}">
      <dgm:prSet custT="1"/>
      <dgm:spPr/>
      <dgm:t>
        <a:bodyPr/>
        <a:lstStyle/>
        <a:p>
          <a:r>
            <a:rPr lang="hu-HU" sz="800" b="1" dirty="0">
              <a:solidFill>
                <a:srgbClr val="0070C0"/>
              </a:solidFill>
            </a:rPr>
            <a:t>Orosháza  ULE </a:t>
          </a:r>
        </a:p>
      </dgm:t>
    </dgm:pt>
    <dgm:pt modelId="{F75E0A77-A202-4CB3-8503-41B8F38CF38D}" type="parTrans" cxnId="{9168843F-FBFD-47F7-81D9-9617BCDFDCF7}">
      <dgm:prSet/>
      <dgm:spPr/>
      <dgm:t>
        <a:bodyPr/>
        <a:lstStyle/>
        <a:p>
          <a:endParaRPr lang="hu-HU"/>
        </a:p>
      </dgm:t>
    </dgm:pt>
    <dgm:pt modelId="{EABE8031-068F-47D1-8F3A-F61E1ECCF63E}" type="sibTrans" cxnId="{9168843F-FBFD-47F7-81D9-9617BCDFDCF7}">
      <dgm:prSet/>
      <dgm:spPr/>
      <dgm:t>
        <a:bodyPr/>
        <a:lstStyle/>
        <a:p>
          <a:endParaRPr lang="hu-HU"/>
        </a:p>
      </dgm:t>
    </dgm:pt>
    <dgm:pt modelId="{0C7C1F23-6B05-43A7-9A00-182CF26AD3D3}">
      <dgm:prSet custT="1"/>
      <dgm:spPr/>
      <dgm:t>
        <a:bodyPr/>
        <a:lstStyle/>
        <a:p>
          <a:r>
            <a:rPr lang="hu-HU" sz="800" b="1" i="0" u="none">
              <a:solidFill>
                <a:srgbClr val="0070C0"/>
              </a:solidFill>
            </a:rPr>
            <a:t>Török-szentmiklós </a:t>
          </a:r>
          <a:endParaRPr lang="hu-HU" sz="800" b="1">
            <a:solidFill>
              <a:srgbClr val="0070C0"/>
            </a:solidFill>
          </a:endParaRPr>
        </a:p>
      </dgm:t>
    </dgm:pt>
    <dgm:pt modelId="{D8CE174F-D558-4AF0-96CD-34685528F466}" type="parTrans" cxnId="{3858F0D3-0144-434E-A730-345C4CEC2054}">
      <dgm:prSet/>
      <dgm:spPr/>
      <dgm:t>
        <a:bodyPr/>
        <a:lstStyle/>
        <a:p>
          <a:endParaRPr lang="hu-HU"/>
        </a:p>
      </dgm:t>
    </dgm:pt>
    <dgm:pt modelId="{9696D1DC-4C3F-439D-8DCC-059C35621A73}" type="sibTrans" cxnId="{3858F0D3-0144-434E-A730-345C4CEC2054}">
      <dgm:prSet/>
      <dgm:spPr/>
      <dgm:t>
        <a:bodyPr/>
        <a:lstStyle/>
        <a:p>
          <a:endParaRPr lang="hu-HU"/>
        </a:p>
      </dgm:t>
    </dgm:pt>
    <dgm:pt modelId="{82C860A6-6944-4F30-9948-C3530F3CDC0B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u-HU" sz="800" b="1" i="0" u="none" dirty="0">
              <a:solidFill>
                <a:schemeClr val="bg1"/>
              </a:solidFill>
            </a:rPr>
            <a:t>Hódmező-vásárhely</a:t>
          </a:r>
          <a:r>
            <a:rPr lang="hu-HU" sz="800" b="1" i="0" u="none" dirty="0">
              <a:solidFill>
                <a:srgbClr val="0070C0"/>
              </a:solidFill>
            </a:rPr>
            <a:t> </a:t>
          </a:r>
          <a:endParaRPr lang="hu-HU" sz="800" b="1" dirty="0">
            <a:solidFill>
              <a:srgbClr val="0070C0"/>
            </a:solidFill>
          </a:endParaRPr>
        </a:p>
      </dgm:t>
    </dgm:pt>
    <dgm:pt modelId="{D04D2EC3-1027-41A8-A79A-4C9725CD9B89}" type="parTrans" cxnId="{1789E71A-CD21-416F-915C-96565FE2E746}">
      <dgm:prSet/>
      <dgm:spPr/>
      <dgm:t>
        <a:bodyPr/>
        <a:lstStyle/>
        <a:p>
          <a:endParaRPr lang="hu-HU"/>
        </a:p>
      </dgm:t>
    </dgm:pt>
    <dgm:pt modelId="{665AA960-BD74-403D-AF53-B4B2125D955B}" type="sibTrans" cxnId="{1789E71A-CD21-416F-915C-96565FE2E746}">
      <dgm:prSet/>
      <dgm:spPr/>
      <dgm:t>
        <a:bodyPr/>
        <a:lstStyle/>
        <a:p>
          <a:endParaRPr lang="hu-HU"/>
        </a:p>
      </dgm:t>
    </dgm:pt>
    <dgm:pt modelId="{E284C596-9682-4AAB-BE30-1F9762297DD6}">
      <dgm:prSet custT="1"/>
      <dgm:spPr/>
      <dgm:t>
        <a:bodyPr/>
        <a:lstStyle/>
        <a:p>
          <a:r>
            <a:rPr lang="hu-HU" sz="800" b="1">
              <a:solidFill>
                <a:schemeClr val="accent1">
                  <a:lumMod val="75000"/>
                </a:schemeClr>
              </a:solidFill>
            </a:rPr>
            <a:t>KARCAG</a:t>
          </a:r>
        </a:p>
      </dgm:t>
    </dgm:pt>
    <dgm:pt modelId="{C9A66162-1942-4F32-B16E-4372F77FC8C9}" type="parTrans" cxnId="{E20B819B-3E89-42F7-B26C-2F3726D0EAE1}">
      <dgm:prSet/>
      <dgm:spPr/>
      <dgm:t>
        <a:bodyPr/>
        <a:lstStyle/>
        <a:p>
          <a:endParaRPr lang="hu-HU"/>
        </a:p>
      </dgm:t>
    </dgm:pt>
    <dgm:pt modelId="{236DDCFC-0A5A-4EFE-965C-55AD5BCD53BB}" type="sibTrans" cxnId="{E20B819B-3E89-42F7-B26C-2F3726D0EAE1}">
      <dgm:prSet/>
      <dgm:spPr/>
      <dgm:t>
        <a:bodyPr/>
        <a:lstStyle/>
        <a:p>
          <a:endParaRPr lang="hu-HU"/>
        </a:p>
      </dgm:t>
    </dgm:pt>
    <dgm:pt modelId="{898DA7F5-B63D-4A33-B2E7-735301BDD1DB}">
      <dgm:prSet custT="1"/>
      <dgm:spPr>
        <a:solidFill>
          <a:srgbClr val="FF0000">
            <a:alpha val="90000"/>
          </a:srgbClr>
        </a:solidFill>
        <a:ln>
          <a:solidFill>
            <a:schemeClr val="accent1"/>
          </a:solidFill>
        </a:ln>
      </dgm:spPr>
      <dgm:t>
        <a:bodyPr/>
        <a:lstStyle/>
        <a:p>
          <a:r>
            <a:rPr lang="hu-HU" sz="800" b="1" dirty="0">
              <a:solidFill>
                <a:schemeClr val="bg1"/>
              </a:solidFill>
            </a:rPr>
            <a:t>Gyula Termál</a:t>
          </a:r>
        </a:p>
      </dgm:t>
    </dgm:pt>
    <dgm:pt modelId="{97964187-B03D-4144-BBF7-9DE8CD3C0D76}" type="parTrans" cxnId="{027C52E2-D1EE-4C29-8AE3-7FE8E1333F6C}">
      <dgm:prSet/>
      <dgm:spPr/>
      <dgm:t>
        <a:bodyPr/>
        <a:lstStyle/>
        <a:p>
          <a:endParaRPr lang="hu-HU"/>
        </a:p>
      </dgm:t>
    </dgm:pt>
    <dgm:pt modelId="{19A0AB4D-7225-48F9-A66B-1B02106F982A}" type="sibTrans" cxnId="{027C52E2-D1EE-4C29-8AE3-7FE8E1333F6C}">
      <dgm:prSet/>
      <dgm:spPr/>
      <dgm:t>
        <a:bodyPr/>
        <a:lstStyle/>
        <a:p>
          <a:endParaRPr lang="hu-HU"/>
        </a:p>
      </dgm:t>
    </dgm:pt>
    <dgm:pt modelId="{D98F85DA-6439-4EC8-A984-9782535BA697}">
      <dgm:prSet/>
      <dgm:spPr>
        <a:solidFill>
          <a:srgbClr val="FFFF00"/>
        </a:solidFill>
        <a:ln>
          <a:noFill/>
        </a:ln>
      </dgm:spPr>
      <dgm:t>
        <a:bodyPr/>
        <a:lstStyle/>
        <a:p>
          <a:r>
            <a:rPr lang="hu-HU" b="1" i="0" u="none" dirty="0">
              <a:solidFill>
                <a:schemeClr val="tx1"/>
              </a:solidFill>
            </a:rPr>
            <a:t>KTE </a:t>
          </a:r>
          <a:r>
            <a:rPr lang="hu-HU" b="1" i="0" u="none" dirty="0"/>
            <a:t> </a:t>
          </a:r>
          <a:endParaRPr lang="hu-HU" dirty="0"/>
        </a:p>
      </dgm:t>
    </dgm:pt>
    <dgm:pt modelId="{195EEFB7-791B-41F0-BAFE-BEBE74CDF375}" type="parTrans" cxnId="{7AF15A57-6652-4D05-B65E-0D94CF3A582C}">
      <dgm:prSet/>
      <dgm:spPr/>
      <dgm:t>
        <a:bodyPr/>
        <a:lstStyle/>
        <a:p>
          <a:endParaRPr lang="hu-HU"/>
        </a:p>
      </dgm:t>
    </dgm:pt>
    <dgm:pt modelId="{7FF55327-DE16-4610-9C83-764ABF0E439C}" type="sibTrans" cxnId="{7AF15A57-6652-4D05-B65E-0D94CF3A582C}">
      <dgm:prSet/>
      <dgm:spPr/>
      <dgm:t>
        <a:bodyPr/>
        <a:lstStyle/>
        <a:p>
          <a:endParaRPr lang="hu-HU"/>
        </a:p>
      </dgm:t>
    </dgm:pt>
    <dgm:pt modelId="{E1B4B350-4E88-411D-B959-D40CB5B758B2}">
      <dgm:prSet custT="1"/>
      <dgm:spPr>
        <a:solidFill>
          <a:schemeClr val="bg1"/>
        </a:solidFill>
        <a:ln>
          <a:noFill/>
        </a:ln>
      </dgm:spPr>
      <dgm:t>
        <a:bodyPr/>
        <a:lstStyle/>
        <a:p>
          <a:r>
            <a:rPr lang="hu-HU" sz="800" b="1" dirty="0">
              <a:solidFill>
                <a:schemeClr val="accent1">
                  <a:lumMod val="75000"/>
                </a:schemeClr>
              </a:solidFill>
            </a:rPr>
            <a:t>Kiskunhalas SZRFC</a:t>
          </a:r>
        </a:p>
      </dgm:t>
    </dgm:pt>
    <dgm:pt modelId="{F75BE308-2501-4A36-9DC4-0D1C02916FFB}" type="parTrans" cxnId="{B32C6479-5381-49A0-955B-69622476C4CA}">
      <dgm:prSet/>
      <dgm:spPr/>
      <dgm:t>
        <a:bodyPr/>
        <a:lstStyle/>
        <a:p>
          <a:endParaRPr lang="hu-HU"/>
        </a:p>
      </dgm:t>
    </dgm:pt>
    <dgm:pt modelId="{9C1FD10C-909A-4672-B1BE-7096248F9316}" type="sibTrans" cxnId="{B32C6479-5381-49A0-955B-69622476C4CA}">
      <dgm:prSet/>
      <dgm:spPr/>
      <dgm:t>
        <a:bodyPr/>
        <a:lstStyle/>
        <a:p>
          <a:endParaRPr lang="hu-HU"/>
        </a:p>
      </dgm:t>
    </dgm:pt>
    <dgm:pt modelId="{ED1C52CF-2DE9-47D8-BE69-5943C5AE7E4D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u-HU" sz="800" b="1" i="0" u="none">
              <a:solidFill>
                <a:schemeClr val="bg1"/>
              </a:solidFill>
            </a:rPr>
            <a:t>Szolnoki MÁV </a:t>
          </a:r>
          <a:endParaRPr lang="hu-HU" sz="800" b="1">
            <a:solidFill>
              <a:schemeClr val="bg1"/>
            </a:solidFill>
          </a:endParaRPr>
        </a:p>
      </dgm:t>
    </dgm:pt>
    <dgm:pt modelId="{C622FB9C-66BD-4CBC-B818-6625662BC599}" type="parTrans" cxnId="{EFDFB001-C434-4951-9FCA-BE2DC3DBD3FF}">
      <dgm:prSet/>
      <dgm:spPr/>
      <dgm:t>
        <a:bodyPr/>
        <a:lstStyle/>
        <a:p>
          <a:endParaRPr lang="hu-HU"/>
        </a:p>
      </dgm:t>
    </dgm:pt>
    <dgm:pt modelId="{0273AC20-FDB0-4614-B892-58762F67A78B}" type="sibTrans" cxnId="{EFDFB001-C434-4951-9FCA-BE2DC3DBD3FF}">
      <dgm:prSet/>
      <dgm:spPr/>
      <dgm:t>
        <a:bodyPr/>
        <a:lstStyle/>
        <a:p>
          <a:endParaRPr lang="hu-HU"/>
        </a:p>
      </dgm:t>
    </dgm:pt>
    <dgm:pt modelId="{27F1FDAC-3DE8-459E-A094-8B952424AAAC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u-HU" sz="800" b="1">
              <a:solidFill>
                <a:schemeClr val="bg1"/>
              </a:solidFill>
            </a:rPr>
            <a:t>Baja LUA</a:t>
          </a:r>
        </a:p>
      </dgm:t>
    </dgm:pt>
    <dgm:pt modelId="{EFBBBC0D-1106-4E2F-9D07-A233E936F7F0}" type="parTrans" cxnId="{934AD31D-781F-42A7-894B-D20235801976}">
      <dgm:prSet/>
      <dgm:spPr/>
      <dgm:t>
        <a:bodyPr/>
        <a:lstStyle/>
        <a:p>
          <a:endParaRPr lang="hu-HU"/>
        </a:p>
      </dgm:t>
    </dgm:pt>
    <dgm:pt modelId="{DA41DCA5-6EDD-4033-B46A-8521152F3968}" type="sibTrans" cxnId="{934AD31D-781F-42A7-894B-D20235801976}">
      <dgm:prSet/>
      <dgm:spPr/>
      <dgm:t>
        <a:bodyPr/>
        <a:lstStyle/>
        <a:p>
          <a:endParaRPr lang="hu-HU"/>
        </a:p>
      </dgm:t>
    </dgm:pt>
    <dgm:pt modelId="{E0F91735-1D08-4738-89A1-6357CFAE63B4}">
      <dgm:prSet custT="1"/>
      <dgm:spPr/>
      <dgm:t>
        <a:bodyPr/>
        <a:lstStyle/>
        <a:p>
          <a:r>
            <a:rPr lang="hu-HU" sz="800" b="1" i="0" u="none">
              <a:solidFill>
                <a:srgbClr val="0070C0"/>
              </a:solidFill>
            </a:rPr>
            <a:t>Ceglédi Vasutas SE </a:t>
          </a:r>
          <a:endParaRPr lang="hu-HU" sz="800" b="1">
            <a:solidFill>
              <a:srgbClr val="0070C0"/>
            </a:solidFill>
          </a:endParaRPr>
        </a:p>
      </dgm:t>
    </dgm:pt>
    <dgm:pt modelId="{13ED6810-E441-4A0E-8041-CF233BD0AF94}" type="parTrans" cxnId="{F5CE3BFC-25FD-439F-AEB8-2F9FC0A2A15A}">
      <dgm:prSet/>
      <dgm:spPr/>
      <dgm:t>
        <a:bodyPr/>
        <a:lstStyle/>
        <a:p>
          <a:endParaRPr lang="hu-HU"/>
        </a:p>
      </dgm:t>
    </dgm:pt>
    <dgm:pt modelId="{84A26744-8B5C-408C-BA74-28F77BED3271}" type="sibTrans" cxnId="{F5CE3BFC-25FD-439F-AEB8-2F9FC0A2A15A}">
      <dgm:prSet/>
      <dgm:spPr/>
      <dgm:t>
        <a:bodyPr/>
        <a:lstStyle/>
        <a:p>
          <a:endParaRPr lang="hu-HU"/>
        </a:p>
      </dgm:t>
    </dgm:pt>
    <dgm:pt modelId="{F72D088B-915F-4D54-B74F-DD01DA4A05B0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hu-HU" sz="800" b="1" dirty="0" smtClean="0">
              <a:solidFill>
                <a:schemeClr val="accent1">
                  <a:lumMod val="75000"/>
                </a:schemeClr>
              </a:solidFill>
            </a:rPr>
            <a:t>Tarpa SC</a:t>
          </a:r>
          <a:r>
            <a:rPr lang="hu-HU" sz="800" b="1" i="0" u="none" dirty="0" smtClean="0">
              <a:solidFill>
                <a:schemeClr val="bg1"/>
              </a:solidFill>
            </a:rPr>
            <a:t>  </a:t>
          </a:r>
          <a:endParaRPr lang="hu-HU" sz="800" b="1" dirty="0">
            <a:solidFill>
              <a:schemeClr val="bg1"/>
            </a:solidFill>
          </a:endParaRPr>
        </a:p>
      </dgm:t>
    </dgm:pt>
    <dgm:pt modelId="{387F3971-6B98-462C-A922-55DC117B10D8}" type="parTrans" cxnId="{DC6E83C9-AE77-4A0E-9826-FEF1D6241A94}">
      <dgm:prSet/>
      <dgm:spPr/>
      <dgm:t>
        <a:bodyPr/>
        <a:lstStyle/>
        <a:p>
          <a:endParaRPr lang="hu-HU"/>
        </a:p>
      </dgm:t>
    </dgm:pt>
    <dgm:pt modelId="{ADA57E05-E63E-4CEB-95FC-191C9BA2D527}" type="sibTrans" cxnId="{DC6E83C9-AE77-4A0E-9826-FEF1D6241A94}">
      <dgm:prSet/>
      <dgm:spPr/>
      <dgm:t>
        <a:bodyPr/>
        <a:lstStyle/>
        <a:p>
          <a:endParaRPr lang="hu-HU"/>
        </a:p>
      </dgm:t>
    </dgm:pt>
    <dgm:pt modelId="{A717316D-F45A-4348-B92C-E9587C3135BD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u-HU" sz="800" b="1" i="0" u="none" dirty="0">
              <a:solidFill>
                <a:schemeClr val="bg1"/>
              </a:solidFill>
            </a:rPr>
            <a:t>Balmazúj-város FC</a:t>
          </a:r>
          <a:endParaRPr lang="hu-HU" sz="800" b="1" dirty="0">
            <a:solidFill>
              <a:schemeClr val="bg1"/>
            </a:solidFill>
          </a:endParaRPr>
        </a:p>
      </dgm:t>
    </dgm:pt>
    <dgm:pt modelId="{DCB9198C-9927-4518-B59C-80D2D65FF640}" type="parTrans" cxnId="{49C38D12-1115-4EFB-886B-6B358253BF29}">
      <dgm:prSet/>
      <dgm:spPr/>
      <dgm:t>
        <a:bodyPr/>
        <a:lstStyle/>
        <a:p>
          <a:endParaRPr lang="hu-HU"/>
        </a:p>
      </dgm:t>
    </dgm:pt>
    <dgm:pt modelId="{6569CADF-1A14-49E0-A4E2-AD2DBCFA9C99}" type="sibTrans" cxnId="{49C38D12-1115-4EFB-886B-6B358253BF29}">
      <dgm:prSet/>
      <dgm:spPr/>
      <dgm:t>
        <a:bodyPr/>
        <a:lstStyle/>
        <a:p>
          <a:endParaRPr lang="hu-HU"/>
        </a:p>
      </dgm:t>
    </dgm:pt>
    <dgm:pt modelId="{8EA1709C-47E6-4E4C-9C23-A2787C2C7871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u-HU" sz="800" b="1" i="0" u="none" dirty="0" err="1" smtClean="0">
              <a:solidFill>
                <a:schemeClr val="bg1"/>
              </a:solidFill>
            </a:rPr>
            <a:t>Hajdúbö</a:t>
          </a:r>
          <a:r>
            <a:rPr lang="hu-HU" sz="800" b="1" i="0" u="none" dirty="0" smtClean="0">
              <a:solidFill>
                <a:schemeClr val="bg1"/>
              </a:solidFill>
            </a:rPr>
            <a:t> – </a:t>
          </a:r>
          <a:r>
            <a:rPr lang="hu-HU" sz="800" b="1" i="0" u="none" dirty="0" err="1" smtClean="0">
              <a:solidFill>
                <a:schemeClr val="bg1"/>
              </a:solidFill>
            </a:rPr>
            <a:t>szörményi</a:t>
          </a:r>
          <a:r>
            <a:rPr lang="hu-HU" sz="800" b="1" i="0" u="none" dirty="0" smtClean="0">
              <a:solidFill>
                <a:schemeClr val="bg1"/>
              </a:solidFill>
            </a:rPr>
            <a:t> TE</a:t>
          </a:r>
          <a:endParaRPr lang="hu-HU" sz="800" b="1" dirty="0">
            <a:solidFill>
              <a:schemeClr val="accent1">
                <a:lumMod val="75000"/>
              </a:schemeClr>
            </a:solidFill>
          </a:endParaRPr>
        </a:p>
      </dgm:t>
    </dgm:pt>
    <dgm:pt modelId="{E69BC559-FA64-4F65-A05B-F40CD99898CA}" type="parTrans" cxnId="{B5A9BDC4-8D8C-4B7C-8638-97DAFB3C39D3}">
      <dgm:prSet/>
      <dgm:spPr/>
      <dgm:t>
        <a:bodyPr/>
        <a:lstStyle/>
        <a:p>
          <a:endParaRPr lang="hu-HU"/>
        </a:p>
      </dgm:t>
    </dgm:pt>
    <dgm:pt modelId="{F875333A-066F-43FD-B5C9-E1D2C149FC03}" type="sibTrans" cxnId="{B5A9BDC4-8D8C-4B7C-8638-97DAFB3C39D3}">
      <dgm:prSet/>
      <dgm:spPr/>
      <dgm:t>
        <a:bodyPr/>
        <a:lstStyle/>
        <a:p>
          <a:endParaRPr lang="hu-HU"/>
        </a:p>
      </dgm:t>
    </dgm:pt>
    <dgm:pt modelId="{FB97C5CF-BC4A-41C8-B8A6-BDD86E901F0F}">
      <dgm:prSet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hu-HU" sz="800" b="1" i="0" u="none" dirty="0">
              <a:solidFill>
                <a:schemeClr val="tx1"/>
              </a:solidFill>
            </a:rPr>
            <a:t>Nyíregy-házi SC </a:t>
          </a:r>
          <a:endParaRPr lang="hu-HU" sz="800" b="1" dirty="0">
            <a:solidFill>
              <a:schemeClr val="tx1"/>
            </a:solidFill>
          </a:endParaRPr>
        </a:p>
      </dgm:t>
    </dgm:pt>
    <dgm:pt modelId="{74CB1291-BC31-4DD5-B756-4D6FE125645C}" type="parTrans" cxnId="{4A83BF45-3D13-4BF5-9707-A0A7F9052E03}">
      <dgm:prSet/>
      <dgm:spPr/>
      <dgm:t>
        <a:bodyPr/>
        <a:lstStyle/>
        <a:p>
          <a:endParaRPr lang="hu-HU"/>
        </a:p>
      </dgm:t>
    </dgm:pt>
    <dgm:pt modelId="{729ACAA7-1357-472C-9273-8638AE5336D8}" type="sibTrans" cxnId="{4A83BF45-3D13-4BF5-9707-A0A7F9052E03}">
      <dgm:prSet/>
      <dgm:spPr/>
      <dgm:t>
        <a:bodyPr/>
        <a:lstStyle/>
        <a:p>
          <a:endParaRPr lang="hu-HU"/>
        </a:p>
      </dgm:t>
    </dgm:pt>
    <dgm:pt modelId="{54377E39-2A24-4D9A-AFA5-010B818FC3A7}">
      <dgm:prSet/>
      <dgm:spPr>
        <a:solidFill>
          <a:srgbClr val="FFFF00"/>
        </a:solidFill>
        <a:ln>
          <a:noFill/>
        </a:ln>
      </dgm:spPr>
      <dgm:t>
        <a:bodyPr/>
        <a:lstStyle/>
        <a:p>
          <a:r>
            <a:rPr lang="hu-HU" b="1" i="0" u="none" dirty="0">
              <a:solidFill>
                <a:schemeClr val="tx1"/>
              </a:solidFill>
            </a:rPr>
            <a:t>DVTK  </a:t>
          </a:r>
          <a:endParaRPr lang="hu-HU" dirty="0">
            <a:solidFill>
              <a:schemeClr val="tx1"/>
            </a:solidFill>
          </a:endParaRPr>
        </a:p>
      </dgm:t>
    </dgm:pt>
    <dgm:pt modelId="{9B6F8542-AC4E-4969-B5A1-ACE90C1F4FB0}" type="parTrans" cxnId="{D4E0C2DE-63AA-4084-96DB-9A354F206222}">
      <dgm:prSet/>
      <dgm:spPr/>
      <dgm:t>
        <a:bodyPr/>
        <a:lstStyle/>
        <a:p>
          <a:endParaRPr lang="hu-HU"/>
        </a:p>
      </dgm:t>
    </dgm:pt>
    <dgm:pt modelId="{26AC4AA3-402A-4756-93A2-B8CE27F8BC55}" type="sibTrans" cxnId="{D4E0C2DE-63AA-4084-96DB-9A354F206222}">
      <dgm:prSet/>
      <dgm:spPr/>
      <dgm:t>
        <a:bodyPr/>
        <a:lstStyle/>
        <a:p>
          <a:endParaRPr lang="hu-HU"/>
        </a:p>
      </dgm:t>
    </dgm:pt>
    <dgm:pt modelId="{64332387-B813-40EA-93EF-B1FD2E5DBAE8}">
      <dgm:prSet custT="1"/>
      <dgm:spPr/>
      <dgm:t>
        <a:bodyPr/>
        <a:lstStyle/>
        <a:p>
          <a:r>
            <a:rPr lang="hu-HU" sz="800" b="1" i="0" u="none" dirty="0">
              <a:solidFill>
                <a:srgbClr val="0070C0"/>
              </a:solidFill>
            </a:rPr>
            <a:t>Mezőkövesd </a:t>
          </a:r>
          <a:endParaRPr lang="hu-HU" sz="800" b="1" dirty="0">
            <a:solidFill>
              <a:srgbClr val="0070C0"/>
            </a:solidFill>
          </a:endParaRPr>
        </a:p>
      </dgm:t>
    </dgm:pt>
    <dgm:pt modelId="{DF195346-EC43-4968-B4FB-CE534C042D1D}" type="parTrans" cxnId="{471E66FD-69E3-4765-B50F-AF1B6FAB081E}">
      <dgm:prSet/>
      <dgm:spPr/>
      <dgm:t>
        <a:bodyPr/>
        <a:lstStyle/>
        <a:p>
          <a:endParaRPr lang="hu-HU"/>
        </a:p>
      </dgm:t>
    </dgm:pt>
    <dgm:pt modelId="{57276495-92EA-42CB-B008-23C500162007}" type="sibTrans" cxnId="{471E66FD-69E3-4765-B50F-AF1B6FAB081E}">
      <dgm:prSet/>
      <dgm:spPr/>
      <dgm:t>
        <a:bodyPr/>
        <a:lstStyle/>
        <a:p>
          <a:endParaRPr lang="hu-HU"/>
        </a:p>
      </dgm:t>
    </dgm:pt>
    <dgm:pt modelId="{6C4B7C8D-26F8-409F-AFAA-8D5FEDF03EBC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u-HU" sz="800" b="1" i="0" u="none" dirty="0">
              <a:solidFill>
                <a:schemeClr val="bg1"/>
              </a:solidFill>
            </a:rPr>
            <a:t>Sajóvölgye Focisuli SE </a:t>
          </a:r>
          <a:endParaRPr lang="hu-HU" sz="800" b="1" dirty="0">
            <a:solidFill>
              <a:schemeClr val="bg1"/>
            </a:solidFill>
          </a:endParaRPr>
        </a:p>
      </dgm:t>
    </dgm:pt>
    <dgm:pt modelId="{DABF2694-241F-466F-A6DF-649A55611C9B}" type="parTrans" cxnId="{B83997F6-03DF-46EE-B9A4-71B09F2675E7}">
      <dgm:prSet/>
      <dgm:spPr/>
      <dgm:t>
        <a:bodyPr/>
        <a:lstStyle/>
        <a:p>
          <a:endParaRPr lang="hu-HU"/>
        </a:p>
      </dgm:t>
    </dgm:pt>
    <dgm:pt modelId="{C690C18A-5B68-41D6-B14C-420B6691ED58}" type="sibTrans" cxnId="{B83997F6-03DF-46EE-B9A4-71B09F2675E7}">
      <dgm:prSet/>
      <dgm:spPr/>
      <dgm:t>
        <a:bodyPr/>
        <a:lstStyle/>
        <a:p>
          <a:endParaRPr lang="hu-HU"/>
        </a:p>
      </dgm:t>
    </dgm:pt>
    <dgm:pt modelId="{286251AC-BB8F-4497-AF2F-C53636251DCB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hu-HU" sz="800" b="1" dirty="0" smtClean="0">
              <a:solidFill>
                <a:schemeClr val="accent1">
                  <a:lumMod val="75000"/>
                </a:schemeClr>
              </a:solidFill>
            </a:rPr>
            <a:t>Salgó-tarján BTC</a:t>
          </a:r>
          <a:r>
            <a:rPr lang="hu-HU" sz="800" b="1" i="0" u="none" dirty="0" smtClean="0">
              <a:solidFill>
                <a:schemeClr val="bg1"/>
              </a:solidFill>
            </a:rPr>
            <a:t>  </a:t>
          </a:r>
          <a:endParaRPr lang="hu-HU" sz="700" b="1" dirty="0">
            <a:solidFill>
              <a:schemeClr val="bg1"/>
            </a:solidFill>
          </a:endParaRPr>
        </a:p>
      </dgm:t>
    </dgm:pt>
    <dgm:pt modelId="{E43206B2-5337-4920-B7A1-AD77B402AD55}" type="parTrans" cxnId="{15BEC9CA-855E-47C6-9A28-6C23CBA0A1B6}">
      <dgm:prSet/>
      <dgm:spPr/>
      <dgm:t>
        <a:bodyPr/>
        <a:lstStyle/>
        <a:p>
          <a:endParaRPr lang="hu-HU"/>
        </a:p>
      </dgm:t>
    </dgm:pt>
    <dgm:pt modelId="{C18D7481-DC28-426B-9CB6-A567D1591DBF}" type="sibTrans" cxnId="{15BEC9CA-855E-47C6-9A28-6C23CBA0A1B6}">
      <dgm:prSet/>
      <dgm:spPr/>
      <dgm:t>
        <a:bodyPr/>
        <a:lstStyle/>
        <a:p>
          <a:endParaRPr lang="hu-HU"/>
        </a:p>
      </dgm:t>
    </dgm:pt>
    <dgm:pt modelId="{41EF23F6-49E3-45D0-AC3B-ECC9CCE6A0A8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u-HU" sz="800" b="1" i="0" u="none" dirty="0" smtClean="0">
              <a:solidFill>
                <a:schemeClr val="bg1"/>
              </a:solidFill>
            </a:rPr>
            <a:t>Egri SC LSE</a:t>
          </a:r>
          <a:endParaRPr lang="hu-HU" sz="800" b="1" dirty="0">
            <a:solidFill>
              <a:schemeClr val="accent1">
                <a:lumMod val="75000"/>
              </a:schemeClr>
            </a:solidFill>
          </a:endParaRPr>
        </a:p>
      </dgm:t>
    </dgm:pt>
    <dgm:pt modelId="{40BBF3B9-2450-43C1-A462-D453419A4D1F}" type="parTrans" cxnId="{121B9FD3-B62D-408A-A899-6C95E20267A6}">
      <dgm:prSet/>
      <dgm:spPr/>
      <dgm:t>
        <a:bodyPr/>
        <a:lstStyle/>
        <a:p>
          <a:endParaRPr lang="hu-HU"/>
        </a:p>
      </dgm:t>
    </dgm:pt>
    <dgm:pt modelId="{C52FBA0A-D054-4040-A039-344967057EB6}" type="sibTrans" cxnId="{121B9FD3-B62D-408A-A899-6C95E20267A6}">
      <dgm:prSet/>
      <dgm:spPr/>
      <dgm:t>
        <a:bodyPr/>
        <a:lstStyle/>
        <a:p>
          <a:endParaRPr lang="hu-HU"/>
        </a:p>
      </dgm:t>
    </dgm:pt>
    <dgm:pt modelId="{953FAEDF-7F5E-4B2B-B0A7-7481D53F94A4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hu-HU" sz="800" b="1" i="0" u="none">
              <a:solidFill>
                <a:srgbClr val="0070C0"/>
              </a:solidFill>
            </a:rPr>
            <a:t>Sátoralja-újhely</a:t>
          </a:r>
        </a:p>
      </dgm:t>
    </dgm:pt>
    <dgm:pt modelId="{36CC1F39-3548-4F43-9B0D-B2CB0F614286}" type="parTrans" cxnId="{5F764DE4-F613-4F83-94C5-0F1F6C0417E8}">
      <dgm:prSet/>
      <dgm:spPr/>
      <dgm:t>
        <a:bodyPr/>
        <a:lstStyle/>
        <a:p>
          <a:endParaRPr lang="hu-HU"/>
        </a:p>
      </dgm:t>
    </dgm:pt>
    <dgm:pt modelId="{99F768AF-6744-4E92-9D41-262384E75025}" type="sibTrans" cxnId="{5F764DE4-F613-4F83-94C5-0F1F6C0417E8}">
      <dgm:prSet/>
      <dgm:spPr/>
      <dgm:t>
        <a:bodyPr/>
        <a:lstStyle/>
        <a:p>
          <a:endParaRPr lang="hu-HU"/>
        </a:p>
      </dgm:t>
    </dgm:pt>
    <dgm:pt modelId="{4E7A16B4-0B56-4E00-805A-CEFD2E3EAC05}">
      <dgm:prSet custT="1"/>
      <dgm:spPr>
        <a:solidFill>
          <a:srgbClr val="FFFF00"/>
        </a:solidFill>
        <a:ln>
          <a:noFill/>
        </a:ln>
      </dgm:spPr>
      <dgm:t>
        <a:bodyPr/>
        <a:lstStyle/>
        <a:p>
          <a:r>
            <a:rPr lang="hu-HU" sz="1200" b="1" dirty="0">
              <a:solidFill>
                <a:schemeClr val="tx1"/>
              </a:solidFill>
            </a:rPr>
            <a:t>FTC</a:t>
          </a:r>
          <a:r>
            <a:rPr lang="hu-HU" sz="1800" b="1" dirty="0"/>
            <a:t>  </a:t>
          </a:r>
          <a:endParaRPr lang="hu-HU" sz="1100" b="1" dirty="0"/>
        </a:p>
      </dgm:t>
    </dgm:pt>
    <dgm:pt modelId="{D6C64809-937C-41C8-A9DF-BC5A6268A6F8}" type="parTrans" cxnId="{D6D70E8C-CE54-4208-BFCE-DD84339FB551}">
      <dgm:prSet/>
      <dgm:spPr/>
      <dgm:t>
        <a:bodyPr/>
        <a:lstStyle/>
        <a:p>
          <a:endParaRPr lang="hu-HU"/>
        </a:p>
      </dgm:t>
    </dgm:pt>
    <dgm:pt modelId="{96EFCDE0-13DA-497F-B25F-54E315F0A1BE}" type="sibTrans" cxnId="{D6D70E8C-CE54-4208-BFCE-DD84339FB551}">
      <dgm:prSet/>
      <dgm:spPr/>
      <dgm:t>
        <a:bodyPr/>
        <a:lstStyle/>
        <a:p>
          <a:endParaRPr lang="hu-HU"/>
        </a:p>
      </dgm:t>
    </dgm:pt>
    <dgm:pt modelId="{B61EDC5E-3EC0-4D99-93E4-167FCDBA21FF}">
      <dgm:prSet custT="1"/>
      <dgm:spPr>
        <a:solidFill>
          <a:srgbClr val="FFFF00"/>
        </a:solidFill>
        <a:ln>
          <a:noFill/>
        </a:ln>
      </dgm:spPr>
      <dgm:t>
        <a:bodyPr/>
        <a:lstStyle/>
        <a:p>
          <a:r>
            <a:rPr lang="hu-HU" sz="1100" b="1" dirty="0">
              <a:solidFill>
                <a:schemeClr val="tx1"/>
              </a:solidFill>
            </a:rPr>
            <a:t>VASAS</a:t>
          </a:r>
          <a:r>
            <a:rPr lang="hu-HU" sz="1100" b="1" dirty="0"/>
            <a:t>  </a:t>
          </a:r>
        </a:p>
      </dgm:t>
    </dgm:pt>
    <dgm:pt modelId="{20DF94AD-0BF2-41BB-872B-9D971816BA71}" type="parTrans" cxnId="{65A73543-9573-4A07-836E-A8410F6B5010}">
      <dgm:prSet/>
      <dgm:spPr/>
      <dgm:t>
        <a:bodyPr/>
        <a:lstStyle/>
        <a:p>
          <a:endParaRPr lang="hu-HU"/>
        </a:p>
      </dgm:t>
    </dgm:pt>
    <dgm:pt modelId="{58F5202E-6157-48B7-9158-C37F563143F5}" type="sibTrans" cxnId="{65A73543-9573-4A07-836E-A8410F6B5010}">
      <dgm:prSet/>
      <dgm:spPr/>
      <dgm:t>
        <a:bodyPr/>
        <a:lstStyle/>
        <a:p>
          <a:endParaRPr lang="hu-HU"/>
        </a:p>
      </dgm:t>
    </dgm:pt>
    <dgm:pt modelId="{7839C99A-867E-41DF-839F-67B4D5AFB7C4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hu-HU" sz="800" b="1" dirty="0" smtClean="0">
              <a:solidFill>
                <a:srgbClr val="0070C0"/>
              </a:solidFill>
            </a:rPr>
            <a:t>Duna-haraszti MTK  </a:t>
          </a:r>
          <a:r>
            <a:rPr lang="hu-HU" sz="800" b="1" dirty="0" smtClean="0">
              <a:solidFill>
                <a:schemeClr val="bg1"/>
              </a:solidFill>
            </a:rPr>
            <a:t> </a:t>
          </a:r>
          <a:endParaRPr lang="hu-HU" sz="800" b="1" dirty="0">
            <a:solidFill>
              <a:schemeClr val="bg1"/>
            </a:solidFill>
          </a:endParaRPr>
        </a:p>
      </dgm:t>
    </dgm:pt>
    <dgm:pt modelId="{385278D7-EFDA-495B-A779-98D2BB3CBB53}" type="parTrans" cxnId="{4628F49C-41BA-4544-BD90-2F59FED8B376}">
      <dgm:prSet/>
      <dgm:spPr/>
      <dgm:t>
        <a:bodyPr/>
        <a:lstStyle/>
        <a:p>
          <a:endParaRPr lang="hu-HU"/>
        </a:p>
      </dgm:t>
    </dgm:pt>
    <dgm:pt modelId="{D1D5C226-21C1-4BFF-9C84-A616DAAAB619}" type="sibTrans" cxnId="{4628F49C-41BA-4544-BD90-2F59FED8B376}">
      <dgm:prSet/>
      <dgm:spPr/>
      <dgm:t>
        <a:bodyPr/>
        <a:lstStyle/>
        <a:p>
          <a:endParaRPr lang="hu-HU"/>
        </a:p>
      </dgm:t>
    </dgm:pt>
    <dgm:pt modelId="{2FB11A07-F16E-4607-BEA2-34E11F894975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u-HU" sz="800" b="1" dirty="0" smtClean="0">
              <a:solidFill>
                <a:schemeClr val="bg1"/>
              </a:solidFill>
            </a:rPr>
            <a:t>Budaörs SC</a:t>
          </a:r>
          <a:endParaRPr lang="hu-HU" sz="800" b="1" dirty="0">
            <a:solidFill>
              <a:srgbClr val="0070C0"/>
            </a:solidFill>
          </a:endParaRPr>
        </a:p>
      </dgm:t>
    </dgm:pt>
    <dgm:pt modelId="{13EC544A-7211-44A9-A4F5-5FD4AB83D8C1}" type="parTrans" cxnId="{68BF9CA3-174F-4FD4-BBD6-B87D7A8259BB}">
      <dgm:prSet/>
      <dgm:spPr/>
      <dgm:t>
        <a:bodyPr/>
        <a:lstStyle/>
        <a:p>
          <a:endParaRPr lang="hu-HU"/>
        </a:p>
      </dgm:t>
    </dgm:pt>
    <dgm:pt modelId="{9A82EE33-48A5-4D2F-8D32-96AB7AC79DD5}" type="sibTrans" cxnId="{68BF9CA3-174F-4FD4-BBD6-B87D7A8259BB}">
      <dgm:prSet/>
      <dgm:spPr/>
      <dgm:t>
        <a:bodyPr/>
        <a:lstStyle/>
        <a:p>
          <a:endParaRPr lang="hu-HU"/>
        </a:p>
      </dgm:t>
    </dgm:pt>
    <dgm:pt modelId="{C89B5762-9611-427A-A52A-B6288A0AA9FC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u-HU" sz="800" b="1" dirty="0">
              <a:solidFill>
                <a:schemeClr val="bg1"/>
              </a:solidFill>
            </a:rPr>
            <a:t>Soroksár</a:t>
          </a:r>
        </a:p>
      </dgm:t>
    </dgm:pt>
    <dgm:pt modelId="{BE8DB9F7-9E34-4A23-8734-0B3C001D5275}" type="parTrans" cxnId="{F28FEFBC-6FE4-4658-A8B8-556A52CD2AC5}">
      <dgm:prSet/>
      <dgm:spPr/>
      <dgm:t>
        <a:bodyPr/>
        <a:lstStyle/>
        <a:p>
          <a:endParaRPr lang="hu-HU"/>
        </a:p>
      </dgm:t>
    </dgm:pt>
    <dgm:pt modelId="{05645B20-DC1B-4877-9A33-0CAF892CEF86}" type="sibTrans" cxnId="{F28FEFBC-6FE4-4658-A8B8-556A52CD2AC5}">
      <dgm:prSet/>
      <dgm:spPr/>
      <dgm:t>
        <a:bodyPr/>
        <a:lstStyle/>
        <a:p>
          <a:endParaRPr lang="hu-HU"/>
        </a:p>
      </dgm:t>
    </dgm:pt>
    <dgm:pt modelId="{B9EE315E-CC6A-4AF3-AD11-4649F6F2A2AE}">
      <dgm:prSet custT="1"/>
      <dgm:spPr/>
      <dgm:t>
        <a:bodyPr/>
        <a:lstStyle/>
        <a:p>
          <a:r>
            <a:rPr lang="hu-HU" sz="800" b="1" dirty="0">
              <a:solidFill>
                <a:schemeClr val="accent1">
                  <a:lumMod val="75000"/>
                </a:schemeClr>
              </a:solidFill>
            </a:rPr>
            <a:t>Viadukt SE</a:t>
          </a:r>
        </a:p>
      </dgm:t>
    </dgm:pt>
    <dgm:pt modelId="{26B7B17C-3CB5-457E-8566-3B1BABE22EC9}" type="parTrans" cxnId="{ED8B6609-3A62-4C26-AB6F-5D35F161AD39}">
      <dgm:prSet/>
      <dgm:spPr/>
      <dgm:t>
        <a:bodyPr/>
        <a:lstStyle/>
        <a:p>
          <a:endParaRPr lang="hu-HU"/>
        </a:p>
      </dgm:t>
    </dgm:pt>
    <dgm:pt modelId="{646A4631-5011-4291-84DC-D64922EE6016}" type="sibTrans" cxnId="{ED8B6609-3A62-4C26-AB6F-5D35F161AD39}">
      <dgm:prSet/>
      <dgm:spPr/>
      <dgm:t>
        <a:bodyPr/>
        <a:lstStyle/>
        <a:p>
          <a:endParaRPr lang="hu-HU"/>
        </a:p>
      </dgm:t>
    </dgm:pt>
    <dgm:pt modelId="{963D4FE0-5D0B-47E1-BD3A-BE5C671F0EB7}">
      <dgm:prSet custT="1"/>
      <dgm:spPr/>
      <dgm:t>
        <a:bodyPr/>
        <a:lstStyle/>
        <a:p>
          <a:r>
            <a:rPr lang="hu-HU" sz="800" b="1" dirty="0">
              <a:solidFill>
                <a:srgbClr val="0070C0"/>
              </a:solidFill>
            </a:rPr>
            <a:t>REAC</a:t>
          </a:r>
        </a:p>
      </dgm:t>
    </dgm:pt>
    <dgm:pt modelId="{B7B410DA-D765-44E1-959D-B99489BC4F95}" type="parTrans" cxnId="{31645CFD-2DF7-4734-99B0-569A597DF1D4}">
      <dgm:prSet/>
      <dgm:spPr/>
      <dgm:t>
        <a:bodyPr/>
        <a:lstStyle/>
        <a:p>
          <a:endParaRPr lang="hu-HU"/>
        </a:p>
      </dgm:t>
    </dgm:pt>
    <dgm:pt modelId="{6365FE68-BB44-45FF-8A5E-9E4A46AA3A71}" type="sibTrans" cxnId="{31645CFD-2DF7-4734-99B0-569A597DF1D4}">
      <dgm:prSet/>
      <dgm:spPr/>
      <dgm:t>
        <a:bodyPr/>
        <a:lstStyle/>
        <a:p>
          <a:endParaRPr lang="hu-HU"/>
        </a:p>
      </dgm:t>
    </dgm:pt>
    <dgm:pt modelId="{BB9F097F-8670-43D8-BA72-0066DDCB12FB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u-HU" sz="800" b="1" dirty="0">
              <a:solidFill>
                <a:schemeClr val="bg1"/>
              </a:solidFill>
            </a:rPr>
            <a:t>BVSC</a:t>
          </a:r>
        </a:p>
      </dgm:t>
    </dgm:pt>
    <dgm:pt modelId="{9FD283E3-8C67-4FBE-A17D-B36C25F99CA8}" type="parTrans" cxnId="{2B271E46-F112-4EB7-B1C2-BE72C10E0FAA}">
      <dgm:prSet/>
      <dgm:spPr/>
      <dgm:t>
        <a:bodyPr/>
        <a:lstStyle/>
        <a:p>
          <a:endParaRPr lang="hu-HU"/>
        </a:p>
      </dgm:t>
    </dgm:pt>
    <dgm:pt modelId="{49D372EC-B487-498E-8C94-52B4CB42267C}" type="sibTrans" cxnId="{2B271E46-F112-4EB7-B1C2-BE72C10E0FAA}">
      <dgm:prSet/>
      <dgm:spPr/>
      <dgm:t>
        <a:bodyPr/>
        <a:lstStyle/>
        <a:p>
          <a:endParaRPr lang="hu-HU"/>
        </a:p>
      </dgm:t>
    </dgm:pt>
    <dgm:pt modelId="{0097A525-9949-4BBD-B8A9-8ED6CC9C5F7C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u-HU" sz="800" b="1" dirty="0">
              <a:solidFill>
                <a:schemeClr val="bg1"/>
              </a:solidFill>
            </a:rPr>
            <a:t>Duna-kanyar</a:t>
          </a:r>
          <a:r>
            <a:rPr lang="hu-HU" sz="800" b="1" dirty="0">
              <a:solidFill>
                <a:srgbClr val="0070C0"/>
              </a:solidFill>
            </a:rPr>
            <a:t> </a:t>
          </a:r>
          <a:r>
            <a:rPr lang="hu-HU" sz="800" b="1" dirty="0">
              <a:solidFill>
                <a:schemeClr val="bg1"/>
              </a:solidFill>
            </a:rPr>
            <a:t>SE</a:t>
          </a:r>
          <a:r>
            <a:rPr lang="hu-HU" sz="800" b="1" dirty="0">
              <a:solidFill>
                <a:srgbClr val="0070C0"/>
              </a:solidFill>
            </a:rPr>
            <a:t> </a:t>
          </a:r>
        </a:p>
      </dgm:t>
    </dgm:pt>
    <dgm:pt modelId="{952CD96B-BF1B-4F9B-8D4A-F744AE290753}" type="parTrans" cxnId="{87A9F020-1A33-446D-BC72-4F4EE9FC3880}">
      <dgm:prSet/>
      <dgm:spPr/>
      <dgm:t>
        <a:bodyPr/>
        <a:lstStyle/>
        <a:p>
          <a:endParaRPr lang="hu-HU"/>
        </a:p>
      </dgm:t>
    </dgm:pt>
    <dgm:pt modelId="{E2758154-CE46-4627-97CF-7DDAF2E4D8A8}" type="sibTrans" cxnId="{87A9F020-1A33-446D-BC72-4F4EE9FC3880}">
      <dgm:prSet/>
      <dgm:spPr/>
      <dgm:t>
        <a:bodyPr/>
        <a:lstStyle/>
        <a:p>
          <a:endParaRPr lang="hu-HU"/>
        </a:p>
      </dgm:t>
    </dgm:pt>
    <dgm:pt modelId="{56865F1C-804F-4114-A68E-4CD293315E75}">
      <dgm:prSet custT="1"/>
      <dgm:spPr/>
      <dgm:t>
        <a:bodyPr/>
        <a:lstStyle/>
        <a:p>
          <a:r>
            <a:rPr lang="hu-HU" sz="800" b="1">
              <a:solidFill>
                <a:srgbClr val="0070C0"/>
              </a:solidFill>
            </a:rPr>
            <a:t>Dunakeszi VSE  </a:t>
          </a:r>
        </a:p>
      </dgm:t>
    </dgm:pt>
    <dgm:pt modelId="{69DA026A-7A8C-49DD-8079-A56CAD7ECE86}" type="sibTrans" cxnId="{7D1CCB75-4E1B-475F-9B53-9F952B398E6E}">
      <dgm:prSet/>
      <dgm:spPr/>
      <dgm:t>
        <a:bodyPr/>
        <a:lstStyle/>
        <a:p>
          <a:endParaRPr lang="hu-HU"/>
        </a:p>
      </dgm:t>
    </dgm:pt>
    <dgm:pt modelId="{1A6CCD99-D089-46E7-B1B7-E66B5C14CE0D}" type="parTrans" cxnId="{7D1CCB75-4E1B-475F-9B53-9F952B398E6E}">
      <dgm:prSet/>
      <dgm:spPr/>
      <dgm:t>
        <a:bodyPr/>
        <a:lstStyle/>
        <a:p>
          <a:endParaRPr lang="hu-HU"/>
        </a:p>
      </dgm:t>
    </dgm:pt>
    <dgm:pt modelId="{2C65DE01-86EF-49C7-B0FD-6FC82FB0EC43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u-HU" sz="800" b="1">
              <a:solidFill>
                <a:schemeClr val="bg1"/>
              </a:solidFill>
            </a:rPr>
            <a:t>VÁC  FC</a:t>
          </a:r>
        </a:p>
      </dgm:t>
    </dgm:pt>
    <dgm:pt modelId="{3EFF2436-E8BB-42A0-8741-BCAAEDB8A7D8}" type="sibTrans" cxnId="{6C273531-22CC-4206-BF18-249CF424FA39}">
      <dgm:prSet/>
      <dgm:spPr/>
      <dgm:t>
        <a:bodyPr/>
        <a:lstStyle/>
        <a:p>
          <a:endParaRPr lang="hu-HU"/>
        </a:p>
      </dgm:t>
    </dgm:pt>
    <dgm:pt modelId="{7B7837F8-C944-40BE-88EA-28E670DA3763}" type="parTrans" cxnId="{6C273531-22CC-4206-BF18-249CF424FA39}">
      <dgm:prSet/>
      <dgm:spPr/>
      <dgm:t>
        <a:bodyPr/>
        <a:lstStyle/>
        <a:p>
          <a:endParaRPr lang="hu-HU"/>
        </a:p>
      </dgm:t>
    </dgm:pt>
    <dgm:pt modelId="{53CA03ED-7349-492F-8ABD-0BE068637FE1}">
      <dgm:prSet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hu-HU" sz="800" b="1" dirty="0">
              <a:solidFill>
                <a:schemeClr val="tx1"/>
              </a:solidFill>
            </a:rPr>
            <a:t>ZTE</a:t>
          </a:r>
        </a:p>
      </dgm:t>
    </dgm:pt>
    <dgm:pt modelId="{4DBF2016-64F0-4477-9633-0084A91EBD4E}" type="parTrans" cxnId="{2BA2D9F8-0996-4EF0-9130-6DA0ABA40CDC}">
      <dgm:prSet/>
      <dgm:spPr/>
      <dgm:t>
        <a:bodyPr/>
        <a:lstStyle/>
        <a:p>
          <a:endParaRPr lang="hu-HU"/>
        </a:p>
      </dgm:t>
    </dgm:pt>
    <dgm:pt modelId="{291A7F9E-CD53-45C8-986A-70002B3B63C4}" type="sibTrans" cxnId="{2BA2D9F8-0996-4EF0-9130-6DA0ABA40CDC}">
      <dgm:prSet/>
      <dgm:spPr/>
      <dgm:t>
        <a:bodyPr/>
        <a:lstStyle/>
        <a:p>
          <a:endParaRPr lang="hu-HU"/>
        </a:p>
      </dgm:t>
    </dgm:pt>
    <dgm:pt modelId="{835B5A9D-3F10-4AA8-A0C1-8D3DBC00428E}">
      <dgm:prSet custT="1"/>
      <dgm:spPr>
        <a:solidFill>
          <a:schemeClr val="bg1"/>
        </a:solidFill>
      </dgm:spPr>
      <dgm:t>
        <a:bodyPr/>
        <a:lstStyle/>
        <a:p>
          <a:r>
            <a:rPr lang="hu-HU" sz="800" b="1" dirty="0" smtClean="0">
              <a:solidFill>
                <a:schemeClr val="accent1">
                  <a:lumMod val="75000"/>
                </a:schemeClr>
              </a:solidFill>
            </a:rPr>
            <a:t>Szentlőrinc SE</a:t>
          </a:r>
          <a:endParaRPr lang="hu-HU" sz="800" b="1" dirty="0">
            <a:solidFill>
              <a:schemeClr val="accent1">
                <a:lumMod val="75000"/>
              </a:schemeClr>
            </a:solidFill>
          </a:endParaRPr>
        </a:p>
      </dgm:t>
    </dgm:pt>
    <dgm:pt modelId="{6A7EBF86-55E3-4351-9822-9A24A17CB487}" type="parTrans" cxnId="{223F1D50-BF7C-484D-B36B-675C3EC67C66}">
      <dgm:prSet/>
      <dgm:spPr/>
      <dgm:t>
        <a:bodyPr/>
        <a:lstStyle/>
        <a:p>
          <a:endParaRPr lang="hu-HU"/>
        </a:p>
      </dgm:t>
    </dgm:pt>
    <dgm:pt modelId="{736A707E-0938-433E-93E1-0070CCF8707B}" type="sibTrans" cxnId="{223F1D50-BF7C-484D-B36B-675C3EC67C66}">
      <dgm:prSet/>
      <dgm:spPr/>
      <dgm:t>
        <a:bodyPr/>
        <a:lstStyle/>
        <a:p>
          <a:endParaRPr lang="hu-HU"/>
        </a:p>
      </dgm:t>
    </dgm:pt>
    <dgm:pt modelId="{B6183C63-D950-4BFF-ABA5-A1867AD1E999}">
      <dgm:prSet custT="1"/>
      <dgm:spPr>
        <a:noFill/>
      </dgm:spPr>
      <dgm:t>
        <a:bodyPr/>
        <a:lstStyle/>
        <a:p>
          <a:r>
            <a:rPr lang="hu-HU" sz="800" b="1" dirty="0">
              <a:solidFill>
                <a:schemeClr val="accent1">
                  <a:lumMod val="75000"/>
                </a:schemeClr>
              </a:solidFill>
            </a:rPr>
            <a:t>Komárom</a:t>
          </a:r>
        </a:p>
      </dgm:t>
    </dgm:pt>
    <dgm:pt modelId="{2D14F378-FF89-46B6-8CBB-E891F52E40C0}" type="parTrans" cxnId="{BDA8B0CF-8DED-47CF-B620-6883AC48959A}">
      <dgm:prSet/>
      <dgm:spPr/>
      <dgm:t>
        <a:bodyPr/>
        <a:lstStyle/>
        <a:p>
          <a:endParaRPr lang="hu-HU"/>
        </a:p>
      </dgm:t>
    </dgm:pt>
    <dgm:pt modelId="{735A0A75-200A-4129-95FD-5A1BA4205DBD}" type="sibTrans" cxnId="{BDA8B0CF-8DED-47CF-B620-6883AC48959A}">
      <dgm:prSet/>
      <dgm:spPr/>
      <dgm:t>
        <a:bodyPr/>
        <a:lstStyle/>
        <a:p>
          <a:endParaRPr lang="hu-HU"/>
        </a:p>
      </dgm:t>
    </dgm:pt>
    <dgm:pt modelId="{090E18F3-C960-4D8F-849C-E309465C7B89}">
      <dgm:prSet custT="1"/>
      <dgm:spPr/>
      <dgm:t>
        <a:bodyPr/>
        <a:lstStyle/>
        <a:p>
          <a:r>
            <a:rPr lang="hu-HU" sz="800" b="1">
              <a:solidFill>
                <a:srgbClr val="0070C0"/>
              </a:solidFill>
            </a:rPr>
            <a:t>BPFSE Balassa-gyarmat  </a:t>
          </a:r>
        </a:p>
      </dgm:t>
    </dgm:pt>
    <dgm:pt modelId="{341F2AB2-78BF-489A-94C5-981E3FF7D3E3}" type="parTrans" cxnId="{63360DD8-F90D-48FF-B0AF-015EC3C2A7FF}">
      <dgm:prSet/>
      <dgm:spPr/>
      <dgm:t>
        <a:bodyPr/>
        <a:lstStyle/>
        <a:p>
          <a:endParaRPr lang="hu-HU"/>
        </a:p>
      </dgm:t>
    </dgm:pt>
    <dgm:pt modelId="{9CC20E79-7E41-4C0F-A416-583E350AFDED}" type="sibTrans" cxnId="{63360DD8-F90D-48FF-B0AF-015EC3C2A7FF}">
      <dgm:prSet/>
      <dgm:spPr/>
      <dgm:t>
        <a:bodyPr/>
        <a:lstStyle/>
        <a:p>
          <a:endParaRPr lang="hu-HU"/>
        </a:p>
      </dgm:t>
    </dgm:pt>
    <dgm:pt modelId="{A13F2F48-D9F7-43F9-8F5A-372C3C7B83F6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u-HU" sz="800" b="1" dirty="0">
              <a:solidFill>
                <a:schemeClr val="bg1"/>
              </a:solidFill>
            </a:rPr>
            <a:t>DABAS</a:t>
          </a:r>
        </a:p>
      </dgm:t>
    </dgm:pt>
    <dgm:pt modelId="{BCB4CFB4-30B7-427E-A231-F47A618672D4}" type="parTrans" cxnId="{24C0AC1D-CE91-45D5-A531-A1CCC81C9F79}">
      <dgm:prSet/>
      <dgm:spPr/>
      <dgm:t>
        <a:bodyPr/>
        <a:lstStyle/>
        <a:p>
          <a:endParaRPr lang="hu-HU"/>
        </a:p>
      </dgm:t>
    </dgm:pt>
    <dgm:pt modelId="{B72C7417-8846-47FC-8177-563C8BAA5335}" type="sibTrans" cxnId="{24C0AC1D-CE91-45D5-A531-A1CCC81C9F79}">
      <dgm:prSet/>
      <dgm:spPr/>
      <dgm:t>
        <a:bodyPr/>
        <a:lstStyle/>
        <a:p>
          <a:endParaRPr lang="hu-HU"/>
        </a:p>
      </dgm:t>
    </dgm:pt>
    <dgm:pt modelId="{53A4625E-57B7-40B1-8C79-890C603C9D7F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u-HU" sz="800" b="1" dirty="0">
              <a:solidFill>
                <a:schemeClr val="bg1"/>
              </a:solidFill>
            </a:rPr>
            <a:t>Kelen SC </a:t>
          </a:r>
        </a:p>
      </dgm:t>
    </dgm:pt>
    <dgm:pt modelId="{ECAA0407-059E-47A4-AC54-F0918867B1B8}" type="parTrans" cxnId="{79094B4D-B841-45C3-9EE6-A70E4BF6D879}">
      <dgm:prSet/>
      <dgm:spPr/>
      <dgm:t>
        <a:bodyPr/>
        <a:lstStyle/>
        <a:p>
          <a:endParaRPr lang="hu-HU"/>
        </a:p>
      </dgm:t>
    </dgm:pt>
    <dgm:pt modelId="{73715EF2-5A1C-4D6E-A0C2-47FD41C8B92C}" type="sibTrans" cxnId="{79094B4D-B841-45C3-9EE6-A70E4BF6D879}">
      <dgm:prSet/>
      <dgm:spPr/>
      <dgm:t>
        <a:bodyPr/>
        <a:lstStyle/>
        <a:p>
          <a:endParaRPr lang="hu-HU"/>
        </a:p>
      </dgm:t>
    </dgm:pt>
    <dgm:pt modelId="{1A596067-D988-4B75-9D1B-068CFC835F87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u-HU" sz="800" b="1" dirty="0">
              <a:solidFill>
                <a:schemeClr val="bg1"/>
              </a:solidFill>
            </a:rPr>
            <a:t>Dorog FC </a:t>
          </a:r>
        </a:p>
      </dgm:t>
    </dgm:pt>
    <dgm:pt modelId="{1FDD930A-305A-4457-B3F4-DC29ABD39A55}" type="parTrans" cxnId="{F0C4F187-82AC-48C7-99EA-ACEA7D79D177}">
      <dgm:prSet/>
      <dgm:spPr/>
      <dgm:t>
        <a:bodyPr/>
        <a:lstStyle/>
        <a:p>
          <a:endParaRPr lang="hu-HU"/>
        </a:p>
      </dgm:t>
    </dgm:pt>
    <dgm:pt modelId="{6DC7F6CF-B0F2-44E4-AAC7-4272851F6C71}" type="sibTrans" cxnId="{F0C4F187-82AC-48C7-99EA-ACEA7D79D177}">
      <dgm:prSet/>
      <dgm:spPr/>
      <dgm:t>
        <a:bodyPr/>
        <a:lstStyle/>
        <a:p>
          <a:endParaRPr lang="hu-HU"/>
        </a:p>
      </dgm:t>
    </dgm:pt>
    <dgm:pt modelId="{303F741D-ECD1-41B2-9CD2-E4BF96C4249D}">
      <dgm:prSet custT="1"/>
      <dgm:spPr>
        <a:solidFill>
          <a:srgbClr val="FFFF00"/>
        </a:solidFill>
      </dgm:spPr>
      <dgm:t>
        <a:bodyPr/>
        <a:lstStyle/>
        <a:p>
          <a:r>
            <a:rPr lang="hu-HU" sz="800" b="1" dirty="0">
              <a:solidFill>
                <a:schemeClr val="tx1"/>
              </a:solidFill>
            </a:rPr>
            <a:t>UTE</a:t>
          </a:r>
          <a:r>
            <a:rPr lang="hu-HU" sz="800" b="1" dirty="0">
              <a:solidFill>
                <a:srgbClr val="0070C0"/>
              </a:solidFill>
            </a:rPr>
            <a:t> </a:t>
          </a:r>
        </a:p>
      </dgm:t>
    </dgm:pt>
    <dgm:pt modelId="{67CE5CB0-ABCA-4E26-8DF8-EAD7BF2A514F}" type="parTrans" cxnId="{7124AF57-B207-4162-AF1D-DC61F2050DA2}">
      <dgm:prSet/>
      <dgm:spPr/>
      <dgm:t>
        <a:bodyPr/>
        <a:lstStyle/>
        <a:p>
          <a:endParaRPr lang="hu-HU"/>
        </a:p>
      </dgm:t>
    </dgm:pt>
    <dgm:pt modelId="{224A9F3F-BBDD-4F3A-96B0-7E0279A44A89}" type="sibTrans" cxnId="{7124AF57-B207-4162-AF1D-DC61F2050DA2}">
      <dgm:prSet/>
      <dgm:spPr/>
      <dgm:t>
        <a:bodyPr/>
        <a:lstStyle/>
        <a:p>
          <a:endParaRPr lang="hu-HU"/>
        </a:p>
      </dgm:t>
    </dgm:pt>
    <dgm:pt modelId="{82D9E8A0-C4AE-47E4-9D32-F00A00A7963D}">
      <dgm:prSet custT="1"/>
      <dgm:spPr>
        <a:solidFill>
          <a:srgbClr val="FFFF00"/>
        </a:solidFill>
        <a:ln>
          <a:noFill/>
        </a:ln>
      </dgm:spPr>
      <dgm:t>
        <a:bodyPr/>
        <a:lstStyle/>
        <a:p>
          <a:r>
            <a:rPr lang="hu-HU" sz="800" b="1" dirty="0">
              <a:solidFill>
                <a:schemeClr val="tx1"/>
              </a:solidFill>
            </a:rPr>
            <a:t>SZEGED 2011</a:t>
          </a:r>
        </a:p>
      </dgm:t>
    </dgm:pt>
    <dgm:pt modelId="{43A04005-6AC8-41D6-8FC9-4002626C912D}" type="parTrans" cxnId="{050EF1E4-F17E-4A0B-BFFB-A7C6DA7CE1BD}">
      <dgm:prSet/>
      <dgm:spPr/>
      <dgm:t>
        <a:bodyPr/>
        <a:lstStyle/>
        <a:p>
          <a:endParaRPr lang="hu-HU"/>
        </a:p>
      </dgm:t>
    </dgm:pt>
    <dgm:pt modelId="{662BCA8C-5452-43C9-A687-B740E3C6A63C}" type="sibTrans" cxnId="{050EF1E4-F17E-4A0B-BFFB-A7C6DA7CE1BD}">
      <dgm:prSet/>
      <dgm:spPr/>
      <dgm:t>
        <a:bodyPr/>
        <a:lstStyle/>
        <a:p>
          <a:endParaRPr lang="hu-HU"/>
        </a:p>
      </dgm:t>
    </dgm:pt>
    <dgm:pt modelId="{42C98E88-1229-4CEF-9423-EF108171699B}">
      <dgm:prSet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hu-HU" sz="800" b="1" dirty="0">
              <a:solidFill>
                <a:schemeClr val="tx1"/>
              </a:solidFill>
            </a:rPr>
            <a:t>Kisvárda FC</a:t>
          </a:r>
        </a:p>
      </dgm:t>
    </dgm:pt>
    <dgm:pt modelId="{5DAA62B3-8327-472A-AD21-0F9E6CEEADE2}" type="parTrans" cxnId="{D1169407-D20F-4759-9398-52CB80D9D423}">
      <dgm:prSet/>
      <dgm:spPr/>
      <dgm:t>
        <a:bodyPr/>
        <a:lstStyle/>
        <a:p>
          <a:endParaRPr lang="hu-HU"/>
        </a:p>
      </dgm:t>
    </dgm:pt>
    <dgm:pt modelId="{2D8DF999-1D2D-425F-BC3E-B43AF7B2A3B7}" type="sibTrans" cxnId="{D1169407-D20F-4759-9398-52CB80D9D423}">
      <dgm:prSet/>
      <dgm:spPr/>
      <dgm:t>
        <a:bodyPr/>
        <a:lstStyle/>
        <a:p>
          <a:endParaRPr lang="hu-HU"/>
        </a:p>
      </dgm:t>
    </dgm:pt>
    <dgm:pt modelId="{32649C0A-D2FB-422C-B32E-726224000D54}">
      <dgm:prSet custT="1"/>
      <dgm:spPr>
        <a:noFill/>
      </dgm:spPr>
      <dgm:t>
        <a:bodyPr/>
        <a:lstStyle/>
        <a:p>
          <a:r>
            <a:rPr lang="hu-HU" sz="800" b="1" i="0" u="none" dirty="0">
              <a:solidFill>
                <a:schemeClr val="accent1">
                  <a:lumMod val="75000"/>
                </a:schemeClr>
              </a:solidFill>
            </a:rPr>
            <a:t>DVTK</a:t>
          </a:r>
        </a:p>
      </dgm:t>
    </dgm:pt>
    <dgm:pt modelId="{31E77276-4490-4573-BB5B-A970C8319D10}" type="parTrans" cxnId="{32FD9803-E2F0-40E6-BBB4-63DC7C33F79D}">
      <dgm:prSet/>
      <dgm:spPr/>
      <dgm:t>
        <a:bodyPr/>
        <a:lstStyle/>
        <a:p>
          <a:endParaRPr lang="hu-HU"/>
        </a:p>
      </dgm:t>
    </dgm:pt>
    <dgm:pt modelId="{CC67B37E-C9AF-4775-9A81-20BF3C1C0C44}" type="sibTrans" cxnId="{32FD9803-E2F0-40E6-BBB4-63DC7C33F79D}">
      <dgm:prSet/>
      <dgm:spPr/>
      <dgm:t>
        <a:bodyPr/>
        <a:lstStyle/>
        <a:p>
          <a:endParaRPr lang="hu-HU"/>
        </a:p>
      </dgm:t>
    </dgm:pt>
    <dgm:pt modelId="{614CE482-914D-41D3-B9BD-5BB10C3A3775}">
      <dgm:prSet custT="1"/>
      <dgm:spPr/>
      <dgm:t>
        <a:bodyPr/>
        <a:lstStyle/>
        <a:p>
          <a:r>
            <a:rPr lang="hu-HU" sz="800" b="1">
              <a:solidFill>
                <a:srgbClr val="0070C0"/>
              </a:solidFill>
            </a:rPr>
            <a:t>HATVAN</a:t>
          </a:r>
        </a:p>
      </dgm:t>
    </dgm:pt>
    <dgm:pt modelId="{159FA7E3-7430-4C72-9816-CFD735C736DE}" type="parTrans" cxnId="{1CF77AA4-B863-451E-A0D8-01797D504FD6}">
      <dgm:prSet/>
      <dgm:spPr/>
      <dgm:t>
        <a:bodyPr/>
        <a:lstStyle/>
        <a:p>
          <a:endParaRPr lang="hu-HU"/>
        </a:p>
      </dgm:t>
    </dgm:pt>
    <dgm:pt modelId="{B586686E-E339-4C7D-9FB4-087C4D864C0A}" type="sibTrans" cxnId="{1CF77AA4-B863-451E-A0D8-01797D504FD6}">
      <dgm:prSet/>
      <dgm:spPr/>
      <dgm:t>
        <a:bodyPr/>
        <a:lstStyle/>
        <a:p>
          <a:endParaRPr lang="hu-HU"/>
        </a:p>
      </dgm:t>
    </dgm:pt>
    <dgm:pt modelId="{D9636E9F-E7FA-4159-8C07-F1F27D0A079F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u-HU" sz="800" b="1" i="0" u="none">
              <a:solidFill>
                <a:schemeClr val="bg1"/>
              </a:solidFill>
            </a:rPr>
            <a:t>Ajka FC  </a:t>
          </a:r>
          <a:endParaRPr lang="hu-HU" sz="800" b="1">
            <a:solidFill>
              <a:schemeClr val="bg1"/>
            </a:solidFill>
          </a:endParaRPr>
        </a:p>
      </dgm:t>
    </dgm:pt>
    <dgm:pt modelId="{BD34C44C-54FC-41E6-BC21-355C4F2BD984}" type="sibTrans" cxnId="{D134426A-D761-464E-91BE-7418302A0DAD}">
      <dgm:prSet/>
      <dgm:spPr/>
      <dgm:t>
        <a:bodyPr/>
        <a:lstStyle/>
        <a:p>
          <a:endParaRPr lang="hu-HU"/>
        </a:p>
      </dgm:t>
    </dgm:pt>
    <dgm:pt modelId="{325B9E0F-0A33-4E2D-842E-D36F6A401956}" type="parTrans" cxnId="{D134426A-D761-464E-91BE-7418302A0DAD}">
      <dgm:prSet/>
      <dgm:spPr/>
      <dgm:t>
        <a:bodyPr/>
        <a:lstStyle/>
        <a:p>
          <a:endParaRPr lang="hu-HU"/>
        </a:p>
      </dgm:t>
    </dgm:pt>
    <dgm:pt modelId="{0CE62F69-4DF7-4A46-95A2-C5D1A564562E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u-HU" sz="800" b="1">
              <a:solidFill>
                <a:schemeClr val="bg1"/>
              </a:solidFill>
            </a:rPr>
            <a:t>Gödöllői SC</a:t>
          </a:r>
        </a:p>
      </dgm:t>
    </dgm:pt>
    <dgm:pt modelId="{08BCEA22-845A-4CB5-8F9A-687AA02AEE4D}" type="sibTrans" cxnId="{27A0F346-4267-4772-B941-6D6AD0BEA708}">
      <dgm:prSet/>
      <dgm:spPr/>
      <dgm:t>
        <a:bodyPr/>
        <a:lstStyle/>
        <a:p>
          <a:endParaRPr lang="hu-HU"/>
        </a:p>
      </dgm:t>
    </dgm:pt>
    <dgm:pt modelId="{F30A63CE-1AAE-44B5-94A8-EEEA71C76C7C}" type="parTrans" cxnId="{27A0F346-4267-4772-B941-6D6AD0BEA708}">
      <dgm:prSet/>
      <dgm:spPr/>
      <dgm:t>
        <a:bodyPr/>
        <a:lstStyle/>
        <a:p>
          <a:endParaRPr lang="hu-HU"/>
        </a:p>
      </dgm:t>
    </dgm:pt>
    <dgm:pt modelId="{E56C4EB5-646D-46DF-9122-ADBE4375615F}">
      <dgm:prSet/>
      <dgm:spPr>
        <a:solidFill>
          <a:srgbClr val="FFFF00"/>
        </a:solidFill>
        <a:ln>
          <a:noFill/>
        </a:ln>
      </dgm:spPr>
      <dgm:t>
        <a:bodyPr/>
        <a:lstStyle/>
        <a:p>
          <a:r>
            <a:rPr lang="hu-HU" b="1" i="0" u="none" dirty="0">
              <a:solidFill>
                <a:schemeClr val="tx1"/>
              </a:solidFill>
            </a:rPr>
            <a:t>MTK </a:t>
          </a:r>
          <a:endParaRPr lang="hu-HU" dirty="0">
            <a:solidFill>
              <a:schemeClr val="tx1"/>
            </a:solidFill>
          </a:endParaRPr>
        </a:p>
      </dgm:t>
    </dgm:pt>
    <dgm:pt modelId="{78FC11A9-E988-4EAF-B16C-DAE6C5A66586}" type="sibTrans" cxnId="{9C9ED34F-9ECF-4172-83C8-2EBF4C0883CA}">
      <dgm:prSet/>
      <dgm:spPr/>
      <dgm:t>
        <a:bodyPr/>
        <a:lstStyle/>
        <a:p>
          <a:endParaRPr lang="hu-HU"/>
        </a:p>
      </dgm:t>
    </dgm:pt>
    <dgm:pt modelId="{08AC7B92-556F-4A1B-A8B4-CDECA544D914}" type="parTrans" cxnId="{9C9ED34F-9ECF-4172-83C8-2EBF4C0883CA}">
      <dgm:prSet/>
      <dgm:spPr/>
      <dgm:t>
        <a:bodyPr/>
        <a:lstStyle/>
        <a:p>
          <a:endParaRPr lang="hu-HU"/>
        </a:p>
      </dgm:t>
    </dgm:pt>
    <dgm:pt modelId="{0ED40A2E-4197-4557-B6AC-2861763946BD}">
      <dgm:prSet/>
      <dgm:spPr>
        <a:solidFill>
          <a:srgbClr val="FFFF00"/>
        </a:solidFill>
        <a:ln>
          <a:noFill/>
        </a:ln>
      </dgm:spPr>
      <dgm:t>
        <a:bodyPr/>
        <a:lstStyle/>
        <a:p>
          <a:r>
            <a:rPr lang="hu-HU" b="1" i="0" u="none" dirty="0">
              <a:solidFill>
                <a:schemeClr val="tx1"/>
              </a:solidFill>
            </a:rPr>
            <a:t>DLA </a:t>
          </a:r>
          <a:r>
            <a:rPr lang="hu-HU" b="1" i="0" u="none" dirty="0"/>
            <a:t> </a:t>
          </a:r>
          <a:endParaRPr lang="hu-HU" dirty="0"/>
        </a:p>
      </dgm:t>
    </dgm:pt>
    <dgm:pt modelId="{64192495-C302-40B5-99CF-A18E0C7F84A5}" type="sibTrans" cxnId="{64C3AB80-3AA2-46ED-8A11-7F3A2A8A5F62}">
      <dgm:prSet/>
      <dgm:spPr/>
      <dgm:t>
        <a:bodyPr/>
        <a:lstStyle/>
        <a:p>
          <a:endParaRPr lang="hu-HU"/>
        </a:p>
      </dgm:t>
    </dgm:pt>
    <dgm:pt modelId="{E1627923-23D3-4378-A2DF-0789248EAB8F}" type="parTrans" cxnId="{64C3AB80-3AA2-46ED-8A11-7F3A2A8A5F62}">
      <dgm:prSet/>
      <dgm:spPr/>
      <dgm:t>
        <a:bodyPr/>
        <a:lstStyle/>
        <a:p>
          <a:endParaRPr lang="hu-HU"/>
        </a:p>
      </dgm:t>
    </dgm:pt>
    <dgm:pt modelId="{B5132B06-834B-4DF4-8B34-6DEE81244714}">
      <dgm:prSet custT="1"/>
      <dgm:spPr>
        <a:solidFill>
          <a:schemeClr val="bg1"/>
        </a:solidFill>
      </dgm:spPr>
      <dgm:t>
        <a:bodyPr/>
        <a:lstStyle/>
        <a:p>
          <a:r>
            <a:rPr lang="hu-HU" sz="800" b="1">
              <a:solidFill>
                <a:srgbClr val="0070C0"/>
              </a:solidFill>
            </a:rPr>
            <a:t>MÉSZÖLY</a:t>
          </a:r>
        </a:p>
      </dgm:t>
    </dgm:pt>
    <dgm:pt modelId="{C5FE8E44-7D27-46AA-8E76-06CFD4CC0EFE}" type="parTrans" cxnId="{FA619FD2-B7D4-4A3C-9996-DBFA682C941B}">
      <dgm:prSet/>
      <dgm:spPr/>
      <dgm:t>
        <a:bodyPr/>
        <a:lstStyle/>
        <a:p>
          <a:endParaRPr lang="hu-HU"/>
        </a:p>
      </dgm:t>
    </dgm:pt>
    <dgm:pt modelId="{2A188C55-9175-4FB4-98B1-D57BCDFCA202}" type="sibTrans" cxnId="{FA619FD2-B7D4-4A3C-9996-DBFA682C941B}">
      <dgm:prSet/>
      <dgm:spPr/>
      <dgm:t>
        <a:bodyPr/>
        <a:lstStyle/>
        <a:p>
          <a:endParaRPr lang="hu-HU"/>
        </a:p>
      </dgm:t>
    </dgm:pt>
    <dgm:pt modelId="{3A534F84-B5C9-4CA5-96DB-3FDD80738A97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hu-HU" sz="800" b="1">
              <a:solidFill>
                <a:schemeClr val="accent1">
                  <a:lumMod val="75000"/>
                </a:schemeClr>
              </a:solidFill>
            </a:rPr>
            <a:t>Király SE</a:t>
          </a:r>
        </a:p>
      </dgm:t>
    </dgm:pt>
    <dgm:pt modelId="{A03C17CB-F615-43EA-85A0-037E80BB4F5A}" type="parTrans" cxnId="{5BDA9AB0-5818-41DE-A5EE-3D2C77F83CEE}">
      <dgm:prSet/>
      <dgm:spPr/>
      <dgm:t>
        <a:bodyPr/>
        <a:lstStyle/>
        <a:p>
          <a:endParaRPr lang="hu-HU"/>
        </a:p>
      </dgm:t>
    </dgm:pt>
    <dgm:pt modelId="{1F0CF061-79BB-4A46-8E58-AB2B7E7C8640}" type="sibTrans" cxnId="{5BDA9AB0-5818-41DE-A5EE-3D2C77F83CEE}">
      <dgm:prSet/>
      <dgm:spPr/>
      <dgm:t>
        <a:bodyPr/>
        <a:lstStyle/>
        <a:p>
          <a:endParaRPr lang="hu-HU"/>
        </a:p>
      </dgm:t>
    </dgm:pt>
    <dgm:pt modelId="{8FF89EE4-6A38-4221-822F-B7EB52976800}">
      <dgm:prSet custT="1"/>
      <dgm:spPr>
        <a:noFill/>
      </dgm:spPr>
      <dgm:t>
        <a:bodyPr/>
        <a:lstStyle/>
        <a:p>
          <a:r>
            <a:rPr lang="hu-HU" sz="900" b="1" dirty="0">
              <a:solidFill>
                <a:schemeClr val="tx1"/>
              </a:solidFill>
            </a:rPr>
            <a:t/>
          </a:r>
          <a:br>
            <a:rPr lang="hu-HU" sz="900" b="1" dirty="0">
              <a:solidFill>
                <a:schemeClr val="tx1"/>
              </a:solidFill>
            </a:rPr>
          </a:br>
          <a:r>
            <a:rPr lang="hu-HU" sz="900" b="1" dirty="0">
              <a:solidFill>
                <a:schemeClr val="accent1">
                  <a:lumMod val="75000"/>
                </a:schemeClr>
              </a:solidFill>
            </a:rPr>
            <a:t>PFLA</a:t>
          </a:r>
          <a:r>
            <a:rPr lang="hu-HU" sz="900" b="1" dirty="0">
              <a:solidFill>
                <a:schemeClr val="tx1"/>
              </a:solidFill>
            </a:rPr>
            <a:t/>
          </a:r>
          <a:br>
            <a:rPr lang="hu-HU" sz="900" b="1" dirty="0">
              <a:solidFill>
                <a:schemeClr val="tx1"/>
              </a:solidFill>
            </a:rPr>
          </a:br>
          <a:endParaRPr lang="hu-HU" sz="900" b="1" dirty="0">
            <a:solidFill>
              <a:schemeClr val="tx1"/>
            </a:solidFill>
          </a:endParaRPr>
        </a:p>
      </dgm:t>
    </dgm:pt>
    <dgm:pt modelId="{CFAB52B2-C09F-4366-83EF-C242F177435A}" type="parTrans" cxnId="{45B339CA-4B01-4DB5-801D-CB006A205F91}">
      <dgm:prSet/>
      <dgm:spPr/>
      <dgm:t>
        <a:bodyPr/>
        <a:lstStyle/>
        <a:p>
          <a:endParaRPr lang="hu-HU"/>
        </a:p>
      </dgm:t>
    </dgm:pt>
    <dgm:pt modelId="{E9F804AA-86CC-4B97-86BF-B4E2681ACCCA}" type="sibTrans" cxnId="{45B339CA-4B01-4DB5-801D-CB006A205F91}">
      <dgm:prSet/>
      <dgm:spPr/>
      <dgm:t>
        <a:bodyPr/>
        <a:lstStyle/>
        <a:p>
          <a:endParaRPr lang="hu-HU"/>
        </a:p>
      </dgm:t>
    </dgm:pt>
    <dgm:pt modelId="{C5243CAE-9D04-41B3-A533-6F05BB7AE5C8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u-HU" sz="800" b="1">
              <a:solidFill>
                <a:schemeClr val="bg1"/>
              </a:solidFill>
            </a:rPr>
            <a:t>GYÖNGYÖS</a:t>
          </a:r>
        </a:p>
      </dgm:t>
    </dgm:pt>
    <dgm:pt modelId="{FED58B7B-A91B-4019-AF15-93B7974CE022}" type="parTrans" cxnId="{A349BC20-83DD-49AA-B7FF-197417DBB875}">
      <dgm:prSet/>
      <dgm:spPr/>
      <dgm:t>
        <a:bodyPr/>
        <a:lstStyle/>
        <a:p>
          <a:endParaRPr lang="hu-HU"/>
        </a:p>
      </dgm:t>
    </dgm:pt>
    <dgm:pt modelId="{A939BCD1-0711-4693-A2E7-EBD8A194C7FE}" type="sibTrans" cxnId="{A349BC20-83DD-49AA-B7FF-197417DBB875}">
      <dgm:prSet/>
      <dgm:spPr/>
      <dgm:t>
        <a:bodyPr/>
        <a:lstStyle/>
        <a:p>
          <a:endParaRPr lang="hu-HU"/>
        </a:p>
      </dgm:t>
    </dgm:pt>
    <dgm:pt modelId="{AA7D7AE5-DC6F-4D78-9993-2465026B607D}">
      <dgm:prSet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u-HU" b="1" dirty="0">
              <a:solidFill>
                <a:schemeClr val="bg1"/>
              </a:solidFill>
            </a:rPr>
            <a:t>BÉKÉSCSAB</a:t>
          </a:r>
          <a:r>
            <a:rPr lang="hu-HU" dirty="0">
              <a:solidFill>
                <a:schemeClr val="bg1"/>
              </a:solidFill>
            </a:rPr>
            <a:t>A</a:t>
          </a:r>
        </a:p>
      </dgm:t>
    </dgm:pt>
    <dgm:pt modelId="{1FEC32C6-6F22-4D1D-88AE-24C85F8711E7}" type="parTrans" cxnId="{67199C15-4537-462C-AB53-69FE3842910F}">
      <dgm:prSet/>
      <dgm:spPr/>
      <dgm:t>
        <a:bodyPr/>
        <a:lstStyle/>
        <a:p>
          <a:endParaRPr lang="hu-HU"/>
        </a:p>
      </dgm:t>
    </dgm:pt>
    <dgm:pt modelId="{84AF9F23-A341-4085-A4E0-65BB764F95D1}" type="sibTrans" cxnId="{67199C15-4537-462C-AB53-69FE3842910F}">
      <dgm:prSet/>
      <dgm:spPr/>
      <dgm:t>
        <a:bodyPr/>
        <a:lstStyle/>
        <a:p>
          <a:endParaRPr lang="hu-HU"/>
        </a:p>
      </dgm:t>
    </dgm:pt>
    <dgm:pt modelId="{FA1EE7A8-FAA7-443F-BDE9-2788FE11D987}">
      <dgm:prSet custT="1"/>
      <dgm:spPr>
        <a:noFill/>
      </dgm:spPr>
      <dgm:t>
        <a:bodyPr/>
        <a:lstStyle/>
        <a:p>
          <a:r>
            <a:rPr lang="hu-HU" sz="800" b="1" dirty="0">
              <a:solidFill>
                <a:schemeClr val="accent1">
                  <a:lumMod val="75000"/>
                </a:schemeClr>
              </a:solidFill>
            </a:rPr>
            <a:t>KTE</a:t>
          </a:r>
        </a:p>
      </dgm:t>
    </dgm:pt>
    <dgm:pt modelId="{2A220741-D4CB-4C4B-B46B-579A5C667D2C}" type="parTrans" cxnId="{8BA595CF-2D8C-40A5-A9D5-A89CD1283E8D}">
      <dgm:prSet/>
      <dgm:spPr/>
      <dgm:t>
        <a:bodyPr/>
        <a:lstStyle/>
        <a:p>
          <a:endParaRPr lang="hu-HU"/>
        </a:p>
      </dgm:t>
    </dgm:pt>
    <dgm:pt modelId="{2CA5E13F-B25F-46A7-98A4-9BCF8135BC61}" type="sibTrans" cxnId="{8BA595CF-2D8C-40A5-A9D5-A89CD1283E8D}">
      <dgm:prSet/>
      <dgm:spPr/>
      <dgm:t>
        <a:bodyPr/>
        <a:lstStyle/>
        <a:p>
          <a:endParaRPr lang="hu-HU"/>
        </a:p>
      </dgm:t>
    </dgm:pt>
    <dgm:pt modelId="{AEAC18FE-2497-42D7-908D-1104827B9E08}">
      <dgm:prSet custT="1"/>
      <dgm:spPr>
        <a:noFill/>
      </dgm:spPr>
      <dgm:t>
        <a:bodyPr/>
        <a:lstStyle/>
        <a:p>
          <a:r>
            <a:rPr lang="hu-HU" sz="800" b="1" dirty="0">
              <a:solidFill>
                <a:schemeClr val="accent1">
                  <a:lumMod val="75000"/>
                </a:schemeClr>
              </a:solidFill>
            </a:rPr>
            <a:t>DLA</a:t>
          </a:r>
        </a:p>
      </dgm:t>
    </dgm:pt>
    <dgm:pt modelId="{4B2C7B77-ECC0-4066-8503-8D1B8597F888}" type="parTrans" cxnId="{B667FEB8-428B-4883-81B5-5A2037BE5492}">
      <dgm:prSet/>
      <dgm:spPr/>
      <dgm:t>
        <a:bodyPr/>
        <a:lstStyle/>
        <a:p>
          <a:endParaRPr lang="hu-HU"/>
        </a:p>
      </dgm:t>
    </dgm:pt>
    <dgm:pt modelId="{ED008B32-6357-47D7-A77B-95A2EE5F5335}" type="sibTrans" cxnId="{B667FEB8-428B-4883-81B5-5A2037BE5492}">
      <dgm:prSet/>
      <dgm:spPr/>
      <dgm:t>
        <a:bodyPr/>
        <a:lstStyle/>
        <a:p>
          <a:endParaRPr lang="hu-HU"/>
        </a:p>
      </dgm:t>
    </dgm:pt>
    <dgm:pt modelId="{3813F512-5360-4047-A146-CED5D841D696}">
      <dgm:prSet/>
      <dgm:spPr>
        <a:solidFill>
          <a:srgbClr val="FFFF00"/>
        </a:solidFill>
        <a:ln>
          <a:noFill/>
        </a:ln>
      </dgm:spPr>
      <dgm:t>
        <a:bodyPr/>
        <a:lstStyle/>
        <a:p>
          <a:r>
            <a:rPr lang="hu-HU" b="1" i="0" u="none" dirty="0">
              <a:solidFill>
                <a:schemeClr val="tx1"/>
              </a:solidFill>
            </a:rPr>
            <a:t>PMFC</a:t>
          </a:r>
          <a:r>
            <a:rPr lang="hu-HU" b="1" i="0" u="none" dirty="0"/>
            <a:t> </a:t>
          </a:r>
          <a:endParaRPr lang="hu-HU" dirty="0"/>
        </a:p>
      </dgm:t>
    </dgm:pt>
    <dgm:pt modelId="{3EFF5637-CC63-4B1A-B2D9-5399D154CB74}" type="sibTrans" cxnId="{C4B9FA6E-3325-42F4-B1F5-906528ED8C45}">
      <dgm:prSet/>
      <dgm:spPr/>
      <dgm:t>
        <a:bodyPr/>
        <a:lstStyle/>
        <a:p>
          <a:endParaRPr lang="hu-HU"/>
        </a:p>
      </dgm:t>
    </dgm:pt>
    <dgm:pt modelId="{A2F588D4-1AF3-4D5D-A1C6-1E57E2285FFC}" type="parTrans" cxnId="{C4B9FA6E-3325-42F4-B1F5-906528ED8C45}">
      <dgm:prSet/>
      <dgm:spPr/>
      <dgm:t>
        <a:bodyPr/>
        <a:lstStyle/>
        <a:p>
          <a:endParaRPr lang="hu-HU"/>
        </a:p>
      </dgm:t>
    </dgm:pt>
    <dgm:pt modelId="{76FCF6A1-8C7C-418F-ACCF-9C37B26EC610}">
      <dgm:prSet custT="1"/>
      <dgm:spPr>
        <a:solidFill>
          <a:schemeClr val="bg1"/>
        </a:solidFill>
      </dgm:spPr>
      <dgm:t>
        <a:bodyPr/>
        <a:lstStyle/>
        <a:p>
          <a:r>
            <a:rPr lang="hu-HU" sz="800" b="1" dirty="0">
              <a:solidFill>
                <a:schemeClr val="accent1">
                  <a:lumMod val="75000"/>
                </a:schemeClr>
              </a:solidFill>
            </a:rPr>
            <a:t>Üstökös FC</a:t>
          </a:r>
        </a:p>
      </dgm:t>
    </dgm:pt>
    <dgm:pt modelId="{B46A7C43-59D7-4BCD-ACE2-D78E1373F8B3}" type="sibTrans" cxnId="{7B5D2191-0E8C-4726-821A-10ABBB4D8001}">
      <dgm:prSet/>
      <dgm:spPr/>
      <dgm:t>
        <a:bodyPr/>
        <a:lstStyle/>
        <a:p>
          <a:endParaRPr lang="hu-HU"/>
        </a:p>
      </dgm:t>
    </dgm:pt>
    <dgm:pt modelId="{2CB3070C-2481-44B0-A94F-C0B2DB234192}" type="parTrans" cxnId="{7B5D2191-0E8C-4726-821A-10ABBB4D8001}">
      <dgm:prSet/>
      <dgm:spPr/>
      <dgm:t>
        <a:bodyPr/>
        <a:lstStyle/>
        <a:p>
          <a:endParaRPr lang="hu-HU"/>
        </a:p>
      </dgm:t>
    </dgm:pt>
    <dgm:pt modelId="{CEC65989-3AC4-41DC-9306-3D69C90AA429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u-HU" sz="800" b="1" dirty="0" smtClean="0">
              <a:solidFill>
                <a:schemeClr val="bg1"/>
              </a:solidFill>
            </a:rPr>
            <a:t>Mohácsi TE</a:t>
          </a:r>
          <a:endParaRPr lang="hu-HU" sz="800" b="1" dirty="0">
            <a:solidFill>
              <a:schemeClr val="accent5">
                <a:lumMod val="75000"/>
              </a:schemeClr>
            </a:solidFill>
          </a:endParaRPr>
        </a:p>
      </dgm:t>
    </dgm:pt>
    <dgm:pt modelId="{4408FAE3-45A4-4939-96E9-9C143A86B65D}" type="sibTrans" cxnId="{7B7E9066-1D0F-43A1-B252-ECD374B93014}">
      <dgm:prSet/>
      <dgm:spPr/>
      <dgm:t>
        <a:bodyPr/>
        <a:lstStyle/>
        <a:p>
          <a:endParaRPr lang="hu-HU"/>
        </a:p>
      </dgm:t>
    </dgm:pt>
    <dgm:pt modelId="{00911CCC-5ED7-4D14-BE04-3C730C3632ED}" type="parTrans" cxnId="{7B7E9066-1D0F-43A1-B252-ECD374B93014}">
      <dgm:prSet/>
      <dgm:spPr/>
      <dgm:t>
        <a:bodyPr/>
        <a:lstStyle/>
        <a:p>
          <a:endParaRPr lang="hu-HU"/>
        </a:p>
      </dgm:t>
    </dgm:pt>
    <dgm:pt modelId="{85439521-34E5-495C-8024-3CB693EDD608}" type="pres">
      <dgm:prSet presAssocID="{23CFF608-16BC-4FD6-82ED-68D83F9C5FB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3490BCCD-7078-46FA-84C8-705CF6437F09}" type="pres">
      <dgm:prSet presAssocID="{C6DFD0C1-0BA6-4250-8C8B-50A8F778B839}" presName="root" presStyleCnt="0"/>
      <dgm:spPr/>
    </dgm:pt>
    <dgm:pt modelId="{619CBE6D-9045-4A27-94FD-52579D2D6347}" type="pres">
      <dgm:prSet presAssocID="{C6DFD0C1-0BA6-4250-8C8B-50A8F778B839}" presName="rootComposite" presStyleCnt="0"/>
      <dgm:spPr/>
    </dgm:pt>
    <dgm:pt modelId="{476022E1-8EEA-4854-AD3F-2056B6AC24D0}" type="pres">
      <dgm:prSet presAssocID="{C6DFD0C1-0BA6-4250-8C8B-50A8F778B839}" presName="rootText" presStyleLbl="node1" presStyleIdx="0" presStyleCnt="12" custLinFactNeighborX="3617" custLinFactNeighborY="-7234"/>
      <dgm:spPr/>
      <dgm:t>
        <a:bodyPr/>
        <a:lstStyle/>
        <a:p>
          <a:endParaRPr lang="hu-HU"/>
        </a:p>
      </dgm:t>
    </dgm:pt>
    <dgm:pt modelId="{AEF1BD26-C4AC-401E-A78F-30CE50DFCA9E}" type="pres">
      <dgm:prSet presAssocID="{C6DFD0C1-0BA6-4250-8C8B-50A8F778B839}" presName="rootConnector" presStyleLbl="node1" presStyleIdx="0" presStyleCnt="12"/>
      <dgm:spPr/>
      <dgm:t>
        <a:bodyPr/>
        <a:lstStyle/>
        <a:p>
          <a:endParaRPr lang="hu-HU"/>
        </a:p>
      </dgm:t>
    </dgm:pt>
    <dgm:pt modelId="{8F3E21B8-41C9-4339-A7C1-6F4396D5E9B3}" type="pres">
      <dgm:prSet presAssocID="{C6DFD0C1-0BA6-4250-8C8B-50A8F778B839}" presName="childShape" presStyleCnt="0"/>
      <dgm:spPr/>
    </dgm:pt>
    <dgm:pt modelId="{4BE83326-96DC-47F6-836D-09EA0B2CC8CF}" type="pres">
      <dgm:prSet presAssocID="{57D1C7AE-CF6F-47D6-B924-76AC286C7DBF}" presName="Name13" presStyleLbl="parChTrans1D2" presStyleIdx="0" presStyleCnt="71"/>
      <dgm:spPr/>
      <dgm:t>
        <a:bodyPr/>
        <a:lstStyle/>
        <a:p>
          <a:endParaRPr lang="hu-HU"/>
        </a:p>
      </dgm:t>
    </dgm:pt>
    <dgm:pt modelId="{FD31F6D2-AF81-4C90-8150-CE2FE7DA9EF5}" type="pres">
      <dgm:prSet presAssocID="{80FBCD7D-EFAD-4A92-9D70-726175CF7B4B}" presName="childText" presStyleLbl="bgAcc1" presStyleIdx="0" presStyleCnt="71" custScaleX="100248" custLinFactY="100000" custLinFactNeighborX="383" custLinFactNeighborY="15018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0349DAC-ECD8-401A-9EA9-1821A82305A2}" type="pres">
      <dgm:prSet presAssocID="{325B9E0F-0A33-4E2D-842E-D36F6A401956}" presName="Name13" presStyleLbl="parChTrans1D2" presStyleIdx="1" presStyleCnt="71"/>
      <dgm:spPr/>
      <dgm:t>
        <a:bodyPr/>
        <a:lstStyle/>
        <a:p>
          <a:endParaRPr lang="hu-HU"/>
        </a:p>
      </dgm:t>
    </dgm:pt>
    <dgm:pt modelId="{E924C72A-91BA-43CE-93E7-31A6C09896F8}" type="pres">
      <dgm:prSet presAssocID="{D9636E9F-E7FA-4159-8C07-F1F27D0A079F}" presName="childText" presStyleLbl="bgAcc1" presStyleIdx="1" presStyleCnt="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7712BBC-8CDC-4393-81B9-559D23FA5BB2}" type="pres">
      <dgm:prSet presAssocID="{CDAC78B2-38D3-4607-BEE8-02FCA9864F5B}" presName="Name13" presStyleLbl="parChTrans1D2" presStyleIdx="2" presStyleCnt="71"/>
      <dgm:spPr/>
      <dgm:t>
        <a:bodyPr/>
        <a:lstStyle/>
        <a:p>
          <a:endParaRPr lang="hu-HU"/>
        </a:p>
      </dgm:t>
    </dgm:pt>
    <dgm:pt modelId="{2FBC890D-16E3-443C-B9A7-9B5D3E2ACEBE}" type="pres">
      <dgm:prSet presAssocID="{D0346E79-6125-42B2-94F9-AB2250C662C8}" presName="childText" presStyleLbl="bgAcc1" presStyleIdx="2" presStyleCnt="71" custLinFactY="100000" custLinFactNeighborY="14943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D088FB2-5197-409F-AE38-16147E9F196C}" type="pres">
      <dgm:prSet presAssocID="{1CDA6139-7140-43A3-B737-FB7C679068DE}" presName="Name13" presStyleLbl="parChTrans1D2" presStyleIdx="3" presStyleCnt="71"/>
      <dgm:spPr/>
      <dgm:t>
        <a:bodyPr/>
        <a:lstStyle/>
        <a:p>
          <a:endParaRPr lang="hu-HU"/>
        </a:p>
      </dgm:t>
    </dgm:pt>
    <dgm:pt modelId="{F477718E-4B29-49E2-ACED-189E88614C04}" type="pres">
      <dgm:prSet presAssocID="{7B69894B-2929-4D0B-BF8D-A5AC741664EA}" presName="childText" presStyleLbl="bgAcc1" presStyleIdx="3" presStyleCnt="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D5BDB4B-B223-4F50-B81E-F4F2E92475B2}" type="pres">
      <dgm:prSet presAssocID="{4DBF2016-64F0-4477-9633-0084A91EBD4E}" presName="Name13" presStyleLbl="parChTrans1D2" presStyleIdx="4" presStyleCnt="71"/>
      <dgm:spPr/>
      <dgm:t>
        <a:bodyPr/>
        <a:lstStyle/>
        <a:p>
          <a:endParaRPr lang="hu-HU"/>
        </a:p>
      </dgm:t>
    </dgm:pt>
    <dgm:pt modelId="{CBBEDD7D-412A-4990-B71E-25F9D7F0378F}" type="pres">
      <dgm:prSet presAssocID="{53CA03ED-7349-492F-8ABD-0BE068637FE1}" presName="childText" presStyleLbl="bgAcc1" presStyleIdx="4" presStyleCnt="71" custLinFactY="-201551" custLinFactNeighborX="3353" custLinFactNeighborY="-3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6D4F6F6-3198-4399-8EBB-CAB5E50385B3}" type="pres">
      <dgm:prSet presAssocID="{A03C17CB-F615-43EA-85A0-037E80BB4F5A}" presName="Name13" presStyleLbl="parChTrans1D2" presStyleIdx="5" presStyleCnt="71"/>
      <dgm:spPr/>
      <dgm:t>
        <a:bodyPr/>
        <a:lstStyle/>
        <a:p>
          <a:endParaRPr lang="hu-HU"/>
        </a:p>
      </dgm:t>
    </dgm:pt>
    <dgm:pt modelId="{CD904F31-3F5F-4397-96F7-3608D272547C}" type="pres">
      <dgm:prSet presAssocID="{3A534F84-B5C9-4CA5-96DB-3FDD80738A97}" presName="childText" presStyleLbl="bgAcc1" presStyleIdx="5" presStyleCnt="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54DB30E-E0A7-4DBE-B70D-5D772D4C31C7}" type="pres">
      <dgm:prSet presAssocID="{FA338134-1CCA-4C92-885C-20900A1586A1}" presName="root" presStyleCnt="0"/>
      <dgm:spPr/>
    </dgm:pt>
    <dgm:pt modelId="{3D09123B-2F14-41C7-B65A-520EDB64231C}" type="pres">
      <dgm:prSet presAssocID="{FA338134-1CCA-4C92-885C-20900A1586A1}" presName="rootComposite" presStyleCnt="0"/>
      <dgm:spPr/>
    </dgm:pt>
    <dgm:pt modelId="{1934ECA4-63A4-43D1-98B0-BAE41BD342EA}" type="pres">
      <dgm:prSet presAssocID="{FA338134-1CCA-4C92-885C-20900A1586A1}" presName="rootText" presStyleLbl="node1" presStyleIdx="1" presStyleCnt="12"/>
      <dgm:spPr/>
      <dgm:t>
        <a:bodyPr/>
        <a:lstStyle/>
        <a:p>
          <a:endParaRPr lang="hu-HU"/>
        </a:p>
      </dgm:t>
    </dgm:pt>
    <dgm:pt modelId="{A3855C36-6DE5-4AD9-91F2-DC68DAFFDC6B}" type="pres">
      <dgm:prSet presAssocID="{FA338134-1CCA-4C92-885C-20900A1586A1}" presName="rootConnector" presStyleLbl="node1" presStyleIdx="1" presStyleCnt="12"/>
      <dgm:spPr/>
      <dgm:t>
        <a:bodyPr/>
        <a:lstStyle/>
        <a:p>
          <a:endParaRPr lang="hu-HU"/>
        </a:p>
      </dgm:t>
    </dgm:pt>
    <dgm:pt modelId="{45D82FEA-2512-4364-8ED6-A90C2A7499EC}" type="pres">
      <dgm:prSet presAssocID="{FA338134-1CCA-4C92-885C-20900A1586A1}" presName="childShape" presStyleCnt="0"/>
      <dgm:spPr/>
    </dgm:pt>
    <dgm:pt modelId="{9CD99A82-FBD4-4EF4-93DC-58903016B1B2}" type="pres">
      <dgm:prSet presAssocID="{D8DDCFE1-F944-420B-93D6-9F610D82EE84}" presName="Name13" presStyleLbl="parChTrans1D2" presStyleIdx="6" presStyleCnt="71"/>
      <dgm:spPr/>
      <dgm:t>
        <a:bodyPr/>
        <a:lstStyle/>
        <a:p>
          <a:endParaRPr lang="hu-HU"/>
        </a:p>
      </dgm:t>
    </dgm:pt>
    <dgm:pt modelId="{5D8DF701-C276-416D-AF7C-D78A4011E3EB}" type="pres">
      <dgm:prSet presAssocID="{92214A79-7082-4C8F-9D10-6E8E0790A6D5}" presName="childText" presStyleLbl="bgAcc1" presStyleIdx="6" presStyleCnt="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C64EE9A-64D8-497E-9008-1F6822A51FCC}" type="pres">
      <dgm:prSet presAssocID="{74741CF1-CFCD-40D6-B87C-54A43FDAAAB1}" presName="Name13" presStyleLbl="parChTrans1D2" presStyleIdx="7" presStyleCnt="71"/>
      <dgm:spPr/>
      <dgm:t>
        <a:bodyPr/>
        <a:lstStyle/>
        <a:p>
          <a:endParaRPr lang="hu-HU"/>
        </a:p>
      </dgm:t>
    </dgm:pt>
    <dgm:pt modelId="{19A3E965-5EA3-40CD-82DF-6545799F2A5F}" type="pres">
      <dgm:prSet presAssocID="{991B0A3D-F5F2-47DA-9CDF-C8683AED07C1}" presName="childText" presStyleLbl="bgAcc1" presStyleIdx="7" presStyleCnt="71" custLinFactY="100000" custLinFactNeighborX="-857" custLinFactNeighborY="15202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68DC394-7205-4B6B-9119-6568C41E24F9}" type="pres">
      <dgm:prSet presAssocID="{9F4B992A-2050-475F-93DB-2006ACD92C9E}" presName="Name13" presStyleLbl="parChTrans1D2" presStyleIdx="8" presStyleCnt="71"/>
      <dgm:spPr/>
      <dgm:t>
        <a:bodyPr/>
        <a:lstStyle/>
        <a:p>
          <a:endParaRPr lang="hu-HU"/>
        </a:p>
      </dgm:t>
    </dgm:pt>
    <dgm:pt modelId="{9A1534CE-7019-496A-8CFC-1C7377A64716}" type="pres">
      <dgm:prSet presAssocID="{7DEA14FF-1770-4F72-8ECC-1BCF3C59685E}" presName="childText" presStyleLbl="bgAcc1" presStyleIdx="8" presStyleCnt="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9A3300A-0537-4016-9A42-A86736FBC03F}" type="pres">
      <dgm:prSet presAssocID="{975DE7DD-7326-402D-8A59-FFA483A55458}" presName="Name13" presStyleLbl="parChTrans1D2" presStyleIdx="9" presStyleCnt="71"/>
      <dgm:spPr/>
      <dgm:t>
        <a:bodyPr/>
        <a:lstStyle/>
        <a:p>
          <a:endParaRPr lang="hu-HU"/>
        </a:p>
      </dgm:t>
    </dgm:pt>
    <dgm:pt modelId="{71B88B9F-84B3-45EE-934E-6C50D9240062}" type="pres">
      <dgm:prSet presAssocID="{0CB506F8-87A1-42AC-9473-E99AC7BB045A}" presName="childText" presStyleLbl="bgAcc1" presStyleIdx="9" presStyleCnt="71" custScaleX="100248" custScaleY="100378" custLinFactY="-100000" custLinFactNeighborX="-1676" custLinFactNeighborY="-14466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468A162-6963-426A-BB5E-F9CAC128C942}" type="pres">
      <dgm:prSet presAssocID="{D405ED98-D1E0-45EC-813A-2B2AE6DFA32B}" presName="Name13" presStyleLbl="parChTrans1D2" presStyleIdx="10" presStyleCnt="71"/>
      <dgm:spPr/>
      <dgm:t>
        <a:bodyPr/>
        <a:lstStyle/>
        <a:p>
          <a:endParaRPr lang="hu-HU"/>
        </a:p>
      </dgm:t>
    </dgm:pt>
    <dgm:pt modelId="{F4B21E8D-6681-453E-9E41-E2B5A206E9FC}" type="pres">
      <dgm:prSet presAssocID="{12B570C2-31C5-4497-8843-3DC9FFE7C4D0}" presName="childText" presStyleLbl="bgAcc1" presStyleIdx="10" presStyleCnt="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DBA8155-9473-4360-9082-BFD6781CB0E3}" type="pres">
      <dgm:prSet presAssocID="{2CB3070C-2481-44B0-A94F-C0B2DB234192}" presName="Name13" presStyleLbl="parChTrans1D2" presStyleIdx="11" presStyleCnt="71"/>
      <dgm:spPr/>
      <dgm:t>
        <a:bodyPr/>
        <a:lstStyle/>
        <a:p>
          <a:endParaRPr lang="hu-HU"/>
        </a:p>
      </dgm:t>
    </dgm:pt>
    <dgm:pt modelId="{95D2D5BF-503C-4CAC-9B81-B7B2481E3A94}" type="pres">
      <dgm:prSet presAssocID="{76FCF6A1-8C7C-418F-ACCF-9C37B26EC610}" presName="childText" presStyleLbl="bgAcc1" presStyleIdx="11" presStyleCnt="71" custLinFactNeighborX="831" custLinFactNeighborY="295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CDEF75E-F63F-4C5F-AFEF-AE8DE8BEC254}" type="pres">
      <dgm:prSet presAssocID="{3813F512-5360-4047-A146-CED5D841D696}" presName="root" presStyleCnt="0"/>
      <dgm:spPr/>
    </dgm:pt>
    <dgm:pt modelId="{498B30F7-F84F-4841-985E-3434F4D74663}" type="pres">
      <dgm:prSet presAssocID="{3813F512-5360-4047-A146-CED5D841D696}" presName="rootComposite" presStyleCnt="0"/>
      <dgm:spPr/>
    </dgm:pt>
    <dgm:pt modelId="{E2014803-76EE-41C3-AA21-F8248CB3640A}" type="pres">
      <dgm:prSet presAssocID="{3813F512-5360-4047-A146-CED5D841D696}" presName="rootText" presStyleLbl="node1" presStyleIdx="2" presStyleCnt="12"/>
      <dgm:spPr/>
      <dgm:t>
        <a:bodyPr/>
        <a:lstStyle/>
        <a:p>
          <a:endParaRPr lang="hu-HU"/>
        </a:p>
      </dgm:t>
    </dgm:pt>
    <dgm:pt modelId="{D559BD66-44EC-4ABC-8BF0-B6931FACAC80}" type="pres">
      <dgm:prSet presAssocID="{3813F512-5360-4047-A146-CED5D841D696}" presName="rootConnector" presStyleLbl="node1" presStyleIdx="2" presStyleCnt="12"/>
      <dgm:spPr/>
      <dgm:t>
        <a:bodyPr/>
        <a:lstStyle/>
        <a:p>
          <a:endParaRPr lang="hu-HU"/>
        </a:p>
      </dgm:t>
    </dgm:pt>
    <dgm:pt modelId="{F42C4FFA-ECDE-46FD-8423-A9DB02821350}" type="pres">
      <dgm:prSet presAssocID="{3813F512-5360-4047-A146-CED5D841D696}" presName="childShape" presStyleCnt="0"/>
      <dgm:spPr/>
    </dgm:pt>
    <dgm:pt modelId="{469753BC-69E4-4C33-8F54-CD18BB7116DE}" type="pres">
      <dgm:prSet presAssocID="{CD8240D0-C460-46D1-A73A-B50E83397F5D}" presName="Name13" presStyleLbl="parChTrans1D2" presStyleIdx="12" presStyleCnt="71"/>
      <dgm:spPr/>
      <dgm:t>
        <a:bodyPr/>
        <a:lstStyle/>
        <a:p>
          <a:endParaRPr lang="hu-HU"/>
        </a:p>
      </dgm:t>
    </dgm:pt>
    <dgm:pt modelId="{DB581078-A99C-480D-9627-81272A5CE0F1}" type="pres">
      <dgm:prSet presAssocID="{919FD6E6-F846-4909-BA77-E3EF00684789}" presName="childText" presStyleLbl="bgAcc1" presStyleIdx="12" presStyleCnt="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A3FCADB-BB07-43AF-9955-A7AD84C51582}" type="pres">
      <dgm:prSet presAssocID="{7BD50AE2-D175-4D7E-8BB9-C31789DEBA28}" presName="Name13" presStyleLbl="parChTrans1D2" presStyleIdx="13" presStyleCnt="71"/>
      <dgm:spPr/>
      <dgm:t>
        <a:bodyPr/>
        <a:lstStyle/>
        <a:p>
          <a:endParaRPr lang="hu-HU"/>
        </a:p>
      </dgm:t>
    </dgm:pt>
    <dgm:pt modelId="{387C4701-712B-49FF-9F07-29498E2A2F80}" type="pres">
      <dgm:prSet presAssocID="{4612DB04-A42E-4CEB-8861-B87D44F7D1EF}" presName="childText" presStyleLbl="bgAcc1" presStyleIdx="13" presStyleCnt="71" custLinFactY="183443" custLinFactNeighborX="1571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3FC11CC-B53B-463B-BEB2-D4750359BB7E}" type="pres">
      <dgm:prSet presAssocID="{E14647FB-49EF-41FF-9D7F-756D0D68A4DD}" presName="Name13" presStyleLbl="parChTrans1D2" presStyleIdx="14" presStyleCnt="71"/>
      <dgm:spPr/>
      <dgm:t>
        <a:bodyPr/>
        <a:lstStyle/>
        <a:p>
          <a:endParaRPr lang="hu-HU"/>
        </a:p>
      </dgm:t>
    </dgm:pt>
    <dgm:pt modelId="{F303E678-BEFE-4751-BE3A-54F38B98BCDC}" type="pres">
      <dgm:prSet presAssocID="{37FFC762-941E-4F28-81EE-E84BE5BE4AEF}" presName="childText" presStyleLbl="bgAcc1" presStyleIdx="14" presStyleCnt="71" custLinFactY="179137" custLinFactNeighborX="727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FA8A0DA-2C25-4EA4-94AD-A3039F5FB26F}" type="pres">
      <dgm:prSet presAssocID="{D6ECCBA6-C268-4B84-9377-DFBF0ECD054C}" presName="Name13" presStyleLbl="parChTrans1D2" presStyleIdx="15" presStyleCnt="71"/>
      <dgm:spPr/>
      <dgm:t>
        <a:bodyPr/>
        <a:lstStyle/>
        <a:p>
          <a:endParaRPr lang="hu-HU"/>
        </a:p>
      </dgm:t>
    </dgm:pt>
    <dgm:pt modelId="{833C7444-4826-4C8F-9C39-A6A1DE7A30EC}" type="pres">
      <dgm:prSet presAssocID="{8EACDC6C-337F-4F75-B40B-C0E104A9D1C7}" presName="childText" presStyleLbl="bgAcc1" presStyleIdx="15" presStyleCnt="71" custLinFactY="-100000" custLinFactNeighborX="0" custLinFactNeighborY="-13891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1B8709E-9DD2-4DF8-9A0A-4D7EA814718E}" type="pres">
      <dgm:prSet presAssocID="{00911CCC-5ED7-4D14-BE04-3C730C3632ED}" presName="Name13" presStyleLbl="parChTrans1D2" presStyleIdx="16" presStyleCnt="71"/>
      <dgm:spPr/>
      <dgm:t>
        <a:bodyPr/>
        <a:lstStyle/>
        <a:p>
          <a:endParaRPr lang="hu-HU"/>
        </a:p>
      </dgm:t>
    </dgm:pt>
    <dgm:pt modelId="{4D8AB251-3CA3-42A9-8B70-E07620DD44DD}" type="pres">
      <dgm:prSet presAssocID="{CEC65989-3AC4-41DC-9306-3D69C90AA429}" presName="childText" presStyleLbl="bgAcc1" presStyleIdx="16" presStyleCnt="71" custLinFactY="-100000" custLinFactNeighborY="-14981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FB0C9CD-91CF-44C6-9778-B3A2F7168FA4}" type="pres">
      <dgm:prSet presAssocID="{6A7EBF86-55E3-4351-9822-9A24A17CB487}" presName="Name13" presStyleLbl="parChTrans1D2" presStyleIdx="17" presStyleCnt="71"/>
      <dgm:spPr/>
      <dgm:t>
        <a:bodyPr/>
        <a:lstStyle/>
        <a:p>
          <a:endParaRPr lang="hu-HU"/>
        </a:p>
      </dgm:t>
    </dgm:pt>
    <dgm:pt modelId="{F4495395-5110-45C4-A3F3-D6FC76DDA305}" type="pres">
      <dgm:prSet presAssocID="{835B5A9D-3F10-4AA8-A0C1-8D3DBC00428E}" presName="childText" presStyleLbl="bgAcc1" presStyleIdx="17" presStyleCnt="71" custLinFactY="-100000" custLinFactNeighborX="1676" custLinFactNeighborY="-14138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78395D1-C227-467D-A29D-E0CDB6B0E29F}" type="pres">
      <dgm:prSet presAssocID="{13DB0588-856D-4C18-82AE-3E132FB49C10}" presName="root" presStyleCnt="0"/>
      <dgm:spPr/>
    </dgm:pt>
    <dgm:pt modelId="{00A09C60-E985-4432-BE52-9B29F9A6EAF2}" type="pres">
      <dgm:prSet presAssocID="{13DB0588-856D-4C18-82AE-3E132FB49C10}" presName="rootComposite" presStyleCnt="0"/>
      <dgm:spPr/>
    </dgm:pt>
    <dgm:pt modelId="{E3775C5B-FB75-4668-892D-FC6DE17B1E4C}" type="pres">
      <dgm:prSet presAssocID="{13DB0588-856D-4C18-82AE-3E132FB49C10}" presName="rootText" presStyleLbl="node1" presStyleIdx="3" presStyleCnt="12"/>
      <dgm:spPr/>
      <dgm:t>
        <a:bodyPr/>
        <a:lstStyle/>
        <a:p>
          <a:endParaRPr lang="hu-HU"/>
        </a:p>
      </dgm:t>
    </dgm:pt>
    <dgm:pt modelId="{D8428724-187D-43D0-ACC6-0A81C2EB320E}" type="pres">
      <dgm:prSet presAssocID="{13DB0588-856D-4C18-82AE-3E132FB49C10}" presName="rootConnector" presStyleLbl="node1" presStyleIdx="3" presStyleCnt="12"/>
      <dgm:spPr/>
      <dgm:t>
        <a:bodyPr/>
        <a:lstStyle/>
        <a:p>
          <a:endParaRPr lang="hu-HU"/>
        </a:p>
      </dgm:t>
    </dgm:pt>
    <dgm:pt modelId="{A4AD749A-7B92-4765-8AA9-235119CFC48B}" type="pres">
      <dgm:prSet presAssocID="{13DB0588-856D-4C18-82AE-3E132FB49C10}" presName="childShape" presStyleCnt="0"/>
      <dgm:spPr/>
    </dgm:pt>
    <dgm:pt modelId="{CA21BBCF-4416-4264-952B-905323F9D18D}" type="pres">
      <dgm:prSet presAssocID="{2A590701-76E2-4526-9685-D545A121798F}" presName="Name13" presStyleLbl="parChTrans1D2" presStyleIdx="18" presStyleCnt="71"/>
      <dgm:spPr/>
      <dgm:t>
        <a:bodyPr/>
        <a:lstStyle/>
        <a:p>
          <a:endParaRPr lang="hu-HU"/>
        </a:p>
      </dgm:t>
    </dgm:pt>
    <dgm:pt modelId="{CC821315-8D07-4797-A1B7-AB62759F4384}" type="pres">
      <dgm:prSet presAssocID="{20742A87-45B3-4805-A2A1-8BEF1749CDF9}" presName="childText" presStyleLbl="bgAcc1" presStyleIdx="18" presStyleCnt="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25E1177-3077-45EA-A802-176776DD93C2}" type="pres">
      <dgm:prSet presAssocID="{46DF5626-D119-403B-969C-BCAE2D2104BB}" presName="Name13" presStyleLbl="parChTrans1D2" presStyleIdx="19" presStyleCnt="71"/>
      <dgm:spPr/>
      <dgm:t>
        <a:bodyPr/>
        <a:lstStyle/>
        <a:p>
          <a:endParaRPr lang="hu-HU"/>
        </a:p>
      </dgm:t>
    </dgm:pt>
    <dgm:pt modelId="{AEBAB9A4-0F2B-457C-BFAD-E473BE9FFC7F}" type="pres">
      <dgm:prSet presAssocID="{93B678EF-AD18-4A85-9693-64E1FA33E0C3}" presName="childText" presStyleLbl="bgAcc1" presStyleIdx="19" presStyleCnt="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6E40E41-C86A-45DF-BA9A-2460B038471D}" type="pres">
      <dgm:prSet presAssocID="{5757B5A1-5A77-4590-A366-1EC2EF815099}" presName="Name13" presStyleLbl="parChTrans1D2" presStyleIdx="20" presStyleCnt="71"/>
      <dgm:spPr/>
      <dgm:t>
        <a:bodyPr/>
        <a:lstStyle/>
        <a:p>
          <a:endParaRPr lang="hu-HU"/>
        </a:p>
      </dgm:t>
    </dgm:pt>
    <dgm:pt modelId="{40840B12-0FC1-4497-9D7C-F0102DA932C8}" type="pres">
      <dgm:prSet presAssocID="{FD5201CB-5BEA-4F64-A636-9BDB0373E126}" presName="childText" presStyleLbl="bgAcc1" presStyleIdx="20" presStyleCnt="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C3BB48-5CDB-414F-88B3-A9EBAE04A7B4}" type="pres">
      <dgm:prSet presAssocID="{C47FF53F-EB37-4073-A757-A3D14EF4F8A6}" presName="Name13" presStyleLbl="parChTrans1D2" presStyleIdx="21" presStyleCnt="71"/>
      <dgm:spPr/>
      <dgm:t>
        <a:bodyPr/>
        <a:lstStyle/>
        <a:p>
          <a:endParaRPr lang="hu-HU"/>
        </a:p>
      </dgm:t>
    </dgm:pt>
    <dgm:pt modelId="{48283D91-74A0-4095-B507-7986BD9D1BD3}" type="pres">
      <dgm:prSet presAssocID="{C929F90E-93F4-454F-AA36-7F624FFD2920}" presName="childText" presStyleLbl="bgAcc1" presStyleIdx="21" presStyleCnt="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3776CBF-1696-4692-B7B2-13048159BD5F}" type="pres">
      <dgm:prSet presAssocID="{2D14F378-FF89-46B6-8CBB-E891F52E40C0}" presName="Name13" presStyleLbl="parChTrans1D2" presStyleIdx="22" presStyleCnt="71"/>
      <dgm:spPr/>
      <dgm:t>
        <a:bodyPr/>
        <a:lstStyle/>
        <a:p>
          <a:endParaRPr lang="hu-HU"/>
        </a:p>
      </dgm:t>
    </dgm:pt>
    <dgm:pt modelId="{98E37B82-403E-48EB-AA65-1190FBDCF622}" type="pres">
      <dgm:prSet presAssocID="{B6183C63-D950-4BFF-ABA5-A1867AD1E999}" presName="childText" presStyleLbl="bgAcc1" presStyleIdx="22" presStyleCnt="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35378FA-D83C-46F6-A0AF-84231F78B8D6}" type="pres">
      <dgm:prSet presAssocID="{CFAB52B2-C09F-4366-83EF-C242F177435A}" presName="Name13" presStyleLbl="parChTrans1D2" presStyleIdx="23" presStyleCnt="71"/>
      <dgm:spPr/>
      <dgm:t>
        <a:bodyPr/>
        <a:lstStyle/>
        <a:p>
          <a:endParaRPr lang="hu-HU"/>
        </a:p>
      </dgm:t>
    </dgm:pt>
    <dgm:pt modelId="{3CBD0CC2-0AB7-433C-82CE-B6DDFBEF2B6D}" type="pres">
      <dgm:prSet presAssocID="{8FF89EE4-6A38-4221-822F-B7EB52976800}" presName="childText" presStyleLbl="bgAcc1" presStyleIdx="23" presStyleCnt="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6D8DED1-4FE9-4A01-90D2-6D5C9EBB5AFD}" type="pres">
      <dgm:prSet presAssocID="{E56C4EB5-646D-46DF-9122-ADBE4375615F}" presName="root" presStyleCnt="0"/>
      <dgm:spPr/>
    </dgm:pt>
    <dgm:pt modelId="{01C01C59-FA51-4485-ACAE-8C33459156FF}" type="pres">
      <dgm:prSet presAssocID="{E56C4EB5-646D-46DF-9122-ADBE4375615F}" presName="rootComposite" presStyleCnt="0"/>
      <dgm:spPr/>
    </dgm:pt>
    <dgm:pt modelId="{59F1FE07-AD04-481A-8C13-BE40DC306142}" type="pres">
      <dgm:prSet presAssocID="{E56C4EB5-646D-46DF-9122-ADBE4375615F}" presName="rootText" presStyleLbl="node1" presStyleIdx="4" presStyleCnt="12"/>
      <dgm:spPr/>
      <dgm:t>
        <a:bodyPr/>
        <a:lstStyle/>
        <a:p>
          <a:endParaRPr lang="hu-HU"/>
        </a:p>
      </dgm:t>
    </dgm:pt>
    <dgm:pt modelId="{267F0BC0-31B9-43B8-AC2B-DAA60B8CE115}" type="pres">
      <dgm:prSet presAssocID="{E56C4EB5-646D-46DF-9122-ADBE4375615F}" presName="rootConnector" presStyleLbl="node1" presStyleIdx="4" presStyleCnt="12"/>
      <dgm:spPr/>
      <dgm:t>
        <a:bodyPr/>
        <a:lstStyle/>
        <a:p>
          <a:endParaRPr lang="hu-HU"/>
        </a:p>
      </dgm:t>
    </dgm:pt>
    <dgm:pt modelId="{F5ED71D5-106A-4E6B-A83F-2A3A3A4F3879}" type="pres">
      <dgm:prSet presAssocID="{E56C4EB5-646D-46DF-9122-ADBE4375615F}" presName="childShape" presStyleCnt="0"/>
      <dgm:spPr/>
    </dgm:pt>
    <dgm:pt modelId="{6D30C9B6-16CF-45F0-A7CF-7904D7CAB2A2}" type="pres">
      <dgm:prSet presAssocID="{F30A63CE-1AAE-44B5-94A8-EEEA71C76C7C}" presName="Name13" presStyleLbl="parChTrans1D2" presStyleIdx="24" presStyleCnt="71"/>
      <dgm:spPr/>
      <dgm:t>
        <a:bodyPr/>
        <a:lstStyle/>
        <a:p>
          <a:endParaRPr lang="hu-HU"/>
        </a:p>
      </dgm:t>
    </dgm:pt>
    <dgm:pt modelId="{099EE3B4-9220-4CD3-A2FF-8AC6064D18C8}" type="pres">
      <dgm:prSet presAssocID="{0CE62F69-4DF7-4A46-95A2-C5D1A564562E}" presName="childText" presStyleLbl="bgAcc1" presStyleIdx="24" presStyleCnt="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9164F9B-EB74-43CA-90ED-C066EEF513D6}" type="pres">
      <dgm:prSet presAssocID="{60291E49-9CD3-4429-9CCA-618B486D423D}" presName="Name13" presStyleLbl="parChTrans1D2" presStyleIdx="25" presStyleCnt="71"/>
      <dgm:spPr/>
      <dgm:t>
        <a:bodyPr/>
        <a:lstStyle/>
        <a:p>
          <a:endParaRPr lang="hu-HU"/>
        </a:p>
      </dgm:t>
    </dgm:pt>
    <dgm:pt modelId="{B3FE6205-2F62-4650-B8BB-7E6508333390}" type="pres">
      <dgm:prSet presAssocID="{83A5757D-6D44-42B7-88FB-CCEFB3125913}" presName="childText" presStyleLbl="bgAcc1" presStyleIdx="25" presStyleCnt="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539D862-65D1-48A8-A5BF-AD4AAEB46CC7}" type="pres">
      <dgm:prSet presAssocID="{7B7837F8-C944-40BE-88EA-28E670DA3763}" presName="Name13" presStyleLbl="parChTrans1D2" presStyleIdx="26" presStyleCnt="71"/>
      <dgm:spPr/>
      <dgm:t>
        <a:bodyPr/>
        <a:lstStyle/>
        <a:p>
          <a:endParaRPr lang="hu-HU"/>
        </a:p>
      </dgm:t>
    </dgm:pt>
    <dgm:pt modelId="{CA814FF1-D4DD-43CE-AFA5-FAB209E274B0}" type="pres">
      <dgm:prSet presAssocID="{2C65DE01-86EF-49C7-B0FD-6FC82FB0EC43}" presName="childText" presStyleLbl="bgAcc1" presStyleIdx="26" presStyleCnt="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FF26D74-D54E-46E8-9B8E-5657E6EF994F}" type="pres">
      <dgm:prSet presAssocID="{1A6CCD99-D089-46E7-B1B7-E66B5C14CE0D}" presName="Name13" presStyleLbl="parChTrans1D2" presStyleIdx="27" presStyleCnt="71"/>
      <dgm:spPr/>
      <dgm:t>
        <a:bodyPr/>
        <a:lstStyle/>
        <a:p>
          <a:endParaRPr lang="hu-HU"/>
        </a:p>
      </dgm:t>
    </dgm:pt>
    <dgm:pt modelId="{7D2B67C4-A884-4420-ABBE-8417729071F3}" type="pres">
      <dgm:prSet presAssocID="{56865F1C-804F-4114-A68E-4CD293315E75}" presName="childText" presStyleLbl="bgAcc1" presStyleIdx="27" presStyleCnt="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7FDE5B5-420D-42D2-B67F-423D29962FF7}" type="pres">
      <dgm:prSet presAssocID="{341F2AB2-78BF-489A-94C5-981E3FF7D3E3}" presName="Name13" presStyleLbl="parChTrans1D2" presStyleIdx="28" presStyleCnt="71"/>
      <dgm:spPr/>
      <dgm:t>
        <a:bodyPr/>
        <a:lstStyle/>
        <a:p>
          <a:endParaRPr lang="hu-HU"/>
        </a:p>
      </dgm:t>
    </dgm:pt>
    <dgm:pt modelId="{6B5CF309-8469-4F45-89D3-C5213CC86684}" type="pres">
      <dgm:prSet presAssocID="{090E18F3-C960-4D8F-849C-E309465C7B89}" presName="childText" presStyleLbl="bgAcc1" presStyleIdx="28" presStyleCnt="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197CF0E-F4BC-4F9F-986D-DC2729603CF4}" type="pres">
      <dgm:prSet presAssocID="{C5FE8E44-7D27-46AA-8E76-06CFD4CC0EFE}" presName="Name13" presStyleLbl="parChTrans1D2" presStyleIdx="29" presStyleCnt="71"/>
      <dgm:spPr/>
      <dgm:t>
        <a:bodyPr/>
        <a:lstStyle/>
        <a:p>
          <a:endParaRPr lang="hu-HU"/>
        </a:p>
      </dgm:t>
    </dgm:pt>
    <dgm:pt modelId="{127EA1EB-7059-4C47-9CB6-287294816E40}" type="pres">
      <dgm:prSet presAssocID="{B5132B06-834B-4DF4-8B34-6DEE81244714}" presName="childText" presStyleLbl="bgAcc1" presStyleIdx="29" presStyleCnt="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D11B1D5-61FE-41D6-8B38-D25636405EB8}" type="pres">
      <dgm:prSet presAssocID="{4E7A16B4-0B56-4E00-805A-CEFD2E3EAC05}" presName="root" presStyleCnt="0"/>
      <dgm:spPr/>
    </dgm:pt>
    <dgm:pt modelId="{E1A9F94F-E0AD-4335-9583-DEE1B5F65C6F}" type="pres">
      <dgm:prSet presAssocID="{4E7A16B4-0B56-4E00-805A-CEFD2E3EAC05}" presName="rootComposite" presStyleCnt="0"/>
      <dgm:spPr/>
    </dgm:pt>
    <dgm:pt modelId="{3D9EC7FD-3749-4054-8767-677C120887A0}" type="pres">
      <dgm:prSet presAssocID="{4E7A16B4-0B56-4E00-805A-CEFD2E3EAC05}" presName="rootText" presStyleLbl="node1" presStyleIdx="5" presStyleCnt="12"/>
      <dgm:spPr/>
      <dgm:t>
        <a:bodyPr/>
        <a:lstStyle/>
        <a:p>
          <a:endParaRPr lang="hu-HU"/>
        </a:p>
      </dgm:t>
    </dgm:pt>
    <dgm:pt modelId="{22E84388-5F8A-4DBA-B79D-1F7DF920CEBC}" type="pres">
      <dgm:prSet presAssocID="{4E7A16B4-0B56-4E00-805A-CEFD2E3EAC05}" presName="rootConnector" presStyleLbl="node1" presStyleIdx="5" presStyleCnt="12"/>
      <dgm:spPr/>
      <dgm:t>
        <a:bodyPr/>
        <a:lstStyle/>
        <a:p>
          <a:endParaRPr lang="hu-HU"/>
        </a:p>
      </dgm:t>
    </dgm:pt>
    <dgm:pt modelId="{4CA9E99D-AF9D-41E5-969E-3A7F5B0FAC1B}" type="pres">
      <dgm:prSet presAssocID="{4E7A16B4-0B56-4E00-805A-CEFD2E3EAC05}" presName="childShape" presStyleCnt="0"/>
      <dgm:spPr/>
    </dgm:pt>
    <dgm:pt modelId="{F5AB6AAD-51E6-4D06-8433-E68685C73EAF}" type="pres">
      <dgm:prSet presAssocID="{BCB4CFB4-30B7-427E-A231-F47A618672D4}" presName="Name13" presStyleLbl="parChTrans1D2" presStyleIdx="30" presStyleCnt="71"/>
      <dgm:spPr/>
      <dgm:t>
        <a:bodyPr/>
        <a:lstStyle/>
        <a:p>
          <a:endParaRPr lang="hu-HU"/>
        </a:p>
      </dgm:t>
    </dgm:pt>
    <dgm:pt modelId="{BB1C2A20-D2F3-4B42-B42A-D3AE5C88CE73}" type="pres">
      <dgm:prSet presAssocID="{A13F2F48-D9F7-43F9-8F5A-372C3C7B83F6}" presName="childText" presStyleLbl="bgAcc1" presStyleIdx="30" presStyleCnt="71" custScaleX="100040" custScaleY="10004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479C239-E79D-4290-806D-627E3FCB9518}" type="pres">
      <dgm:prSet presAssocID="{385278D7-EFDA-495B-A779-98D2BB3CBB53}" presName="Name13" presStyleLbl="parChTrans1D2" presStyleIdx="31" presStyleCnt="71"/>
      <dgm:spPr/>
      <dgm:t>
        <a:bodyPr/>
        <a:lstStyle/>
        <a:p>
          <a:endParaRPr lang="hu-HU"/>
        </a:p>
      </dgm:t>
    </dgm:pt>
    <dgm:pt modelId="{ED980753-A09A-48BC-AF60-362C58AE7846}" type="pres">
      <dgm:prSet presAssocID="{7839C99A-867E-41DF-839F-67B4D5AFB7C4}" presName="childText" presStyleLbl="bgAcc1" presStyleIdx="31" presStyleCnt="71" custLinFactY="191584" custLinFactNeighborX="-313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691EC52-5230-40C1-8BCE-45FE16FF5801}" type="pres">
      <dgm:prSet presAssocID="{13EC544A-7211-44A9-A4F5-5FD4AB83D8C1}" presName="Name13" presStyleLbl="parChTrans1D2" presStyleIdx="32" presStyleCnt="71"/>
      <dgm:spPr/>
      <dgm:t>
        <a:bodyPr/>
        <a:lstStyle/>
        <a:p>
          <a:endParaRPr lang="hu-HU"/>
        </a:p>
      </dgm:t>
    </dgm:pt>
    <dgm:pt modelId="{6DF4C9A4-8808-407E-B478-D18A6A91E8B0}" type="pres">
      <dgm:prSet presAssocID="{2FB11A07-F16E-4607-BEA2-34E11F894975}" presName="childText" presStyleLbl="bgAcc1" presStyleIdx="32" presStyleCnt="71" custLinFactY="42151" custLinFactNeighborX="1676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B0764F1-493D-4D4F-B6B8-10B11EFFE260}" type="pres">
      <dgm:prSet presAssocID="{BE8DB9F7-9E34-4A23-8734-0B3C001D5275}" presName="Name13" presStyleLbl="parChTrans1D2" presStyleIdx="33" presStyleCnt="71"/>
      <dgm:spPr/>
      <dgm:t>
        <a:bodyPr/>
        <a:lstStyle/>
        <a:p>
          <a:endParaRPr lang="hu-HU"/>
        </a:p>
      </dgm:t>
    </dgm:pt>
    <dgm:pt modelId="{E1B59DE0-FAEC-48F6-82F8-53D326EA8D78}" type="pres">
      <dgm:prSet presAssocID="{C89B5762-9611-427A-A52A-B6288A0AA9FC}" presName="childText" presStyleLbl="bgAcc1" presStyleIdx="33" presStyleCnt="71" custLinFactY="-100000" custLinFactNeighborX="0" custLinFactNeighborY="-13895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2AF3797-8A0F-40F6-96C3-40A446F7E585}" type="pres">
      <dgm:prSet presAssocID="{ECAA0407-059E-47A4-AC54-F0918867B1B8}" presName="Name13" presStyleLbl="parChTrans1D2" presStyleIdx="34" presStyleCnt="71"/>
      <dgm:spPr/>
      <dgm:t>
        <a:bodyPr/>
        <a:lstStyle/>
        <a:p>
          <a:endParaRPr lang="hu-HU"/>
        </a:p>
      </dgm:t>
    </dgm:pt>
    <dgm:pt modelId="{54F9D4FD-9663-4ECF-9CE0-7CB740A56F37}" type="pres">
      <dgm:prSet presAssocID="{53A4625E-57B7-40B1-8C79-890C603C9D7F}" presName="childText" presStyleLbl="bgAcc1" presStyleIdx="34" presStyleCnt="71" custLinFactY="-100000" custLinFactNeighborX="1676" custLinFactNeighborY="-13713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642270E-8CFD-4FA9-8250-E7E6814F378C}" type="pres">
      <dgm:prSet presAssocID="{B61EDC5E-3EC0-4D99-93E4-167FCDBA21FF}" presName="root" presStyleCnt="0"/>
      <dgm:spPr/>
    </dgm:pt>
    <dgm:pt modelId="{C1B28EE8-440F-48A5-B466-A8BD1329CEFC}" type="pres">
      <dgm:prSet presAssocID="{B61EDC5E-3EC0-4D99-93E4-167FCDBA21FF}" presName="rootComposite" presStyleCnt="0"/>
      <dgm:spPr/>
    </dgm:pt>
    <dgm:pt modelId="{7DCB8493-5AE9-4CA3-985A-F6B10B342977}" type="pres">
      <dgm:prSet presAssocID="{B61EDC5E-3EC0-4D99-93E4-167FCDBA21FF}" presName="rootText" presStyleLbl="node1" presStyleIdx="6" presStyleCnt="12"/>
      <dgm:spPr/>
      <dgm:t>
        <a:bodyPr/>
        <a:lstStyle/>
        <a:p>
          <a:endParaRPr lang="hu-HU"/>
        </a:p>
      </dgm:t>
    </dgm:pt>
    <dgm:pt modelId="{F30D7DA2-76D0-48B9-AB5A-6F0500EFE33D}" type="pres">
      <dgm:prSet presAssocID="{B61EDC5E-3EC0-4D99-93E4-167FCDBA21FF}" presName="rootConnector" presStyleLbl="node1" presStyleIdx="6" presStyleCnt="12"/>
      <dgm:spPr/>
      <dgm:t>
        <a:bodyPr/>
        <a:lstStyle/>
        <a:p>
          <a:endParaRPr lang="hu-HU"/>
        </a:p>
      </dgm:t>
    </dgm:pt>
    <dgm:pt modelId="{C7798110-7384-4630-B21C-FFB7958E99B7}" type="pres">
      <dgm:prSet presAssocID="{B61EDC5E-3EC0-4D99-93E4-167FCDBA21FF}" presName="childShape" presStyleCnt="0"/>
      <dgm:spPr/>
    </dgm:pt>
    <dgm:pt modelId="{F56E77F9-186F-4C25-9876-68EE6C9B564D}" type="pres">
      <dgm:prSet presAssocID="{26B7B17C-3CB5-457E-8566-3B1BABE22EC9}" presName="Name13" presStyleLbl="parChTrans1D2" presStyleIdx="35" presStyleCnt="71"/>
      <dgm:spPr/>
      <dgm:t>
        <a:bodyPr/>
        <a:lstStyle/>
        <a:p>
          <a:endParaRPr lang="hu-HU"/>
        </a:p>
      </dgm:t>
    </dgm:pt>
    <dgm:pt modelId="{05B3DED4-BD25-453C-B0C7-CFA6A7087E1D}" type="pres">
      <dgm:prSet presAssocID="{B9EE315E-CC6A-4AF3-AD11-4649F6F2A2AE}" presName="childText" presStyleLbl="bgAcc1" presStyleIdx="35" presStyleCnt="71" custLinFactY="300000" custLinFactNeighborX="-4598" custLinFactNeighborY="33297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4857173-4563-4584-8663-22D0152DC21F}" type="pres">
      <dgm:prSet presAssocID="{B7B410DA-D765-44E1-959D-B99489BC4F95}" presName="Name13" presStyleLbl="parChTrans1D2" presStyleIdx="36" presStyleCnt="71"/>
      <dgm:spPr/>
      <dgm:t>
        <a:bodyPr/>
        <a:lstStyle/>
        <a:p>
          <a:endParaRPr lang="hu-HU"/>
        </a:p>
      </dgm:t>
    </dgm:pt>
    <dgm:pt modelId="{A3F8F637-5ABB-4447-8457-D5522D972A86}" type="pres">
      <dgm:prSet presAssocID="{963D4FE0-5D0B-47E1-BD3A-BE5C671F0EB7}" presName="childText" presStyleLbl="bgAcc1" presStyleIdx="36" presStyleCnt="71" custLinFactY="188807" custLinFactNeighborX="-4598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28C8542-CD48-410A-8C5C-064E5AF72DE1}" type="pres">
      <dgm:prSet presAssocID="{9FD283E3-8C67-4FBE-A17D-B36C25F99CA8}" presName="Name13" presStyleLbl="parChTrans1D2" presStyleIdx="37" presStyleCnt="71"/>
      <dgm:spPr/>
      <dgm:t>
        <a:bodyPr/>
        <a:lstStyle/>
        <a:p>
          <a:endParaRPr lang="hu-HU"/>
        </a:p>
      </dgm:t>
    </dgm:pt>
    <dgm:pt modelId="{F96B42A0-C376-42AE-8F98-1257F86D9A8B}" type="pres">
      <dgm:prSet presAssocID="{BB9F097F-8670-43D8-BA72-0066DDCB12FB}" presName="childText" presStyleLbl="bgAcc1" presStyleIdx="37" presStyleCnt="71" custLinFactY="-13915" custLinFactNeighborX="-459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1E278B9-76F1-433F-AA5E-3D5162C6C811}" type="pres">
      <dgm:prSet presAssocID="{952CD96B-BF1B-4F9B-8D4A-F744AE290753}" presName="Name13" presStyleLbl="parChTrans1D2" presStyleIdx="38" presStyleCnt="71"/>
      <dgm:spPr/>
      <dgm:t>
        <a:bodyPr/>
        <a:lstStyle/>
        <a:p>
          <a:endParaRPr lang="hu-HU"/>
        </a:p>
      </dgm:t>
    </dgm:pt>
    <dgm:pt modelId="{56091F62-FF2A-4D6E-BFC4-2887730D7D0F}" type="pres">
      <dgm:prSet presAssocID="{0097A525-9949-4BBD-B8A9-8ED6CC9C5F7C}" presName="childText" presStyleLbl="bgAcc1" presStyleIdx="38" presStyleCnt="71" custLinFactY="-12094" custLinFactNeighborX="-459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A072975-1206-44D4-829A-B23C2B73813D}" type="pres">
      <dgm:prSet presAssocID="{1FDD930A-305A-4457-B3F4-DC29ABD39A55}" presName="Name13" presStyleLbl="parChTrans1D2" presStyleIdx="39" presStyleCnt="71"/>
      <dgm:spPr/>
      <dgm:t>
        <a:bodyPr/>
        <a:lstStyle/>
        <a:p>
          <a:endParaRPr lang="hu-HU"/>
        </a:p>
      </dgm:t>
    </dgm:pt>
    <dgm:pt modelId="{624A135D-E21F-4FFD-A2C0-B99F21D9B467}" type="pres">
      <dgm:prSet presAssocID="{1A596067-D988-4B75-9D1B-068CFC835F87}" presName="childText" presStyleLbl="bgAcc1" presStyleIdx="39" presStyleCnt="71" custLinFactY="-7283" custLinFactNeighborX="-4598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68C1256-B536-411A-82C6-C268997F9250}" type="pres">
      <dgm:prSet presAssocID="{67CE5CB0-ABCA-4E26-8DF8-EAD7BF2A514F}" presName="Name13" presStyleLbl="parChTrans1D2" presStyleIdx="40" presStyleCnt="71"/>
      <dgm:spPr/>
      <dgm:t>
        <a:bodyPr/>
        <a:lstStyle/>
        <a:p>
          <a:endParaRPr lang="hu-HU"/>
        </a:p>
      </dgm:t>
    </dgm:pt>
    <dgm:pt modelId="{5A1B2E4E-DA1F-4C28-B02B-C46ED036F9AB}" type="pres">
      <dgm:prSet presAssocID="{303F741D-ECD1-41B2-9CD2-E4BF96C4249D}" presName="childText" presStyleLbl="bgAcc1" presStyleIdx="40" presStyleCnt="71" custLinFactY="-300000" custLinFactNeighborX="-4598" custLinFactNeighborY="-32224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2B624B3-8C8C-4B3B-B050-4167875D52EF}" type="pres">
      <dgm:prSet presAssocID="{30BBC880-BD4E-41AF-AC58-2938D5AC3132}" presName="root" presStyleCnt="0"/>
      <dgm:spPr/>
    </dgm:pt>
    <dgm:pt modelId="{94413E03-1201-42C7-8682-EA3CDE9AA3DA}" type="pres">
      <dgm:prSet presAssocID="{30BBC880-BD4E-41AF-AC58-2938D5AC3132}" presName="rootComposite" presStyleCnt="0"/>
      <dgm:spPr/>
    </dgm:pt>
    <dgm:pt modelId="{8C0EBBE8-E127-492D-9EA1-861B6D107E00}" type="pres">
      <dgm:prSet presAssocID="{30BBC880-BD4E-41AF-AC58-2938D5AC3132}" presName="rootText" presStyleLbl="node1" presStyleIdx="7" presStyleCnt="12"/>
      <dgm:spPr/>
      <dgm:t>
        <a:bodyPr/>
        <a:lstStyle/>
        <a:p>
          <a:endParaRPr lang="hu-HU"/>
        </a:p>
      </dgm:t>
    </dgm:pt>
    <dgm:pt modelId="{47D46BC1-BAC3-479A-8A7B-BE816DD4B407}" type="pres">
      <dgm:prSet presAssocID="{30BBC880-BD4E-41AF-AC58-2938D5AC3132}" presName="rootConnector" presStyleLbl="node1" presStyleIdx="7" presStyleCnt="12"/>
      <dgm:spPr/>
      <dgm:t>
        <a:bodyPr/>
        <a:lstStyle/>
        <a:p>
          <a:endParaRPr lang="hu-HU"/>
        </a:p>
      </dgm:t>
    </dgm:pt>
    <dgm:pt modelId="{F0FEEC91-815D-40BA-A6FD-249A4A46A00E}" type="pres">
      <dgm:prSet presAssocID="{30BBC880-BD4E-41AF-AC58-2938D5AC3132}" presName="childShape" presStyleCnt="0"/>
      <dgm:spPr/>
    </dgm:pt>
    <dgm:pt modelId="{5A77C05C-7ABE-4386-9666-87773F35B77B}" type="pres">
      <dgm:prSet presAssocID="{7CC1221E-04FB-407F-93D6-8D0D0D80AF1D}" presName="Name13" presStyleLbl="parChTrans1D2" presStyleIdx="41" presStyleCnt="71"/>
      <dgm:spPr/>
      <dgm:t>
        <a:bodyPr/>
        <a:lstStyle/>
        <a:p>
          <a:endParaRPr lang="hu-HU"/>
        </a:p>
      </dgm:t>
    </dgm:pt>
    <dgm:pt modelId="{3BBE0128-D185-43AB-90BD-4430B09F3428}" type="pres">
      <dgm:prSet presAssocID="{5C3B02D3-2344-4E22-9411-725B327EADC8}" presName="childText" presStyleLbl="bgAcc1" presStyleIdx="41" presStyleCnt="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9FC78E9-BCFB-4FD1-912F-22D4E4FCBCE9}" type="pres">
      <dgm:prSet presAssocID="{706BE113-39CE-4DF9-8F34-BCBD4F162336}" presName="Name13" presStyleLbl="parChTrans1D2" presStyleIdx="42" presStyleCnt="71"/>
      <dgm:spPr/>
      <dgm:t>
        <a:bodyPr/>
        <a:lstStyle/>
        <a:p>
          <a:endParaRPr lang="hu-HU"/>
        </a:p>
      </dgm:t>
    </dgm:pt>
    <dgm:pt modelId="{759C06D9-F310-430E-8ED4-F0CD1EBA57E6}" type="pres">
      <dgm:prSet presAssocID="{F5D1281C-9CD9-482A-8EE1-37A2AC3E9101}" presName="childText" presStyleLbl="bgAcc1" presStyleIdx="42" presStyleCnt="71" custLinFactY="175397" custLinFactNeighborX="-2105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63836DF-E216-4E87-8684-896667A8B4C8}" type="pres">
      <dgm:prSet presAssocID="{68026698-787B-4606-A4C3-28D6EB1CF0B1}" presName="Name13" presStyleLbl="parChTrans1D2" presStyleIdx="43" presStyleCnt="71"/>
      <dgm:spPr/>
      <dgm:t>
        <a:bodyPr/>
        <a:lstStyle/>
        <a:p>
          <a:endParaRPr lang="hu-HU"/>
        </a:p>
      </dgm:t>
    </dgm:pt>
    <dgm:pt modelId="{4456E7AE-C55E-4267-839E-F26D519E0F82}" type="pres">
      <dgm:prSet presAssocID="{94267797-F820-47B1-8BF1-C77A58E3DABB}" presName="childText" presStyleLbl="bgAcc1" presStyleIdx="43" presStyleCnt="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50223C1-8D40-4154-85FF-C0CD8DFC1D9C}" type="pres">
      <dgm:prSet presAssocID="{A1FEE337-8616-4D9B-90C8-AB2F1AFDD54A}" presName="Name13" presStyleLbl="parChTrans1D2" presStyleIdx="44" presStyleCnt="71"/>
      <dgm:spPr/>
      <dgm:t>
        <a:bodyPr/>
        <a:lstStyle/>
        <a:p>
          <a:endParaRPr lang="hu-HU"/>
        </a:p>
      </dgm:t>
    </dgm:pt>
    <dgm:pt modelId="{87227575-B01E-4C76-82ED-FF3E6CA0DAAB}" type="pres">
      <dgm:prSet presAssocID="{67A93F26-1560-4BD2-B060-D90FDE1A3782}" presName="childText" presStyleLbl="bgAcc1" presStyleIdx="44" presStyleCnt="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2457E79-F583-431A-9761-1285255FA671}" type="pres">
      <dgm:prSet presAssocID="{FED58B7B-A91B-4019-AF15-93B7974CE022}" presName="Name13" presStyleLbl="parChTrans1D2" presStyleIdx="45" presStyleCnt="71"/>
      <dgm:spPr/>
      <dgm:t>
        <a:bodyPr/>
        <a:lstStyle/>
        <a:p>
          <a:endParaRPr lang="hu-HU"/>
        </a:p>
      </dgm:t>
    </dgm:pt>
    <dgm:pt modelId="{73A932D3-7523-455C-92EF-5E3089F2CC66}" type="pres">
      <dgm:prSet presAssocID="{C5243CAE-9D04-41B3-A533-6F05BB7AE5C8}" presName="childText" presStyleLbl="bgAcc1" presStyleIdx="45" presStyleCnt="71" custLinFactY="-163915" custLinFactNeighborX="-754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876437A-9BE0-443F-AEA4-D18910B5A00D}" type="pres">
      <dgm:prSet presAssocID="{159FA7E3-7430-4C72-9816-CFD735C736DE}" presName="Name13" presStyleLbl="parChTrans1D2" presStyleIdx="46" presStyleCnt="71"/>
      <dgm:spPr/>
      <dgm:t>
        <a:bodyPr/>
        <a:lstStyle/>
        <a:p>
          <a:endParaRPr lang="hu-HU"/>
        </a:p>
      </dgm:t>
    </dgm:pt>
    <dgm:pt modelId="{EAFCA4E2-8DAF-4AF5-B18E-3DB7EBF10FF8}" type="pres">
      <dgm:prSet presAssocID="{614CE482-914D-41D3-B9BD-5BB10C3A3775}" presName="childText" presStyleLbl="bgAcc1" presStyleIdx="46" presStyleCnt="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8AC880F-FA7B-477A-8A92-3DBBE8FC8676}" type="pres">
      <dgm:prSet presAssocID="{3AAE0691-721E-4C62-A0A5-ED517BA3E855}" presName="root" presStyleCnt="0"/>
      <dgm:spPr/>
    </dgm:pt>
    <dgm:pt modelId="{E0CBF3A3-F0FF-4BFD-B1D7-8B20DD587E5A}" type="pres">
      <dgm:prSet presAssocID="{3AAE0691-721E-4C62-A0A5-ED517BA3E855}" presName="rootComposite" presStyleCnt="0"/>
      <dgm:spPr/>
    </dgm:pt>
    <dgm:pt modelId="{66CD73E0-3331-470D-8F72-7E314842379F}" type="pres">
      <dgm:prSet presAssocID="{3AAE0691-721E-4C62-A0A5-ED517BA3E855}" presName="rootText" presStyleLbl="node1" presStyleIdx="8" presStyleCnt="12"/>
      <dgm:spPr/>
      <dgm:t>
        <a:bodyPr/>
        <a:lstStyle/>
        <a:p>
          <a:endParaRPr lang="hu-HU"/>
        </a:p>
      </dgm:t>
    </dgm:pt>
    <dgm:pt modelId="{47FEF45A-D377-45C0-AB6C-64ABEB4B692F}" type="pres">
      <dgm:prSet presAssocID="{3AAE0691-721E-4C62-A0A5-ED517BA3E855}" presName="rootConnector" presStyleLbl="node1" presStyleIdx="8" presStyleCnt="12"/>
      <dgm:spPr/>
      <dgm:t>
        <a:bodyPr/>
        <a:lstStyle/>
        <a:p>
          <a:endParaRPr lang="hu-HU"/>
        </a:p>
      </dgm:t>
    </dgm:pt>
    <dgm:pt modelId="{023D6123-1AA9-4104-A389-768DA0C5B99A}" type="pres">
      <dgm:prSet presAssocID="{3AAE0691-721E-4C62-A0A5-ED517BA3E855}" presName="childShape" presStyleCnt="0"/>
      <dgm:spPr/>
    </dgm:pt>
    <dgm:pt modelId="{FEC0D315-D37C-441B-881A-6DF6FBFDCFBA}" type="pres">
      <dgm:prSet presAssocID="{F75E0A77-A202-4CB3-8503-41B8F38CF38D}" presName="Name13" presStyleLbl="parChTrans1D2" presStyleIdx="47" presStyleCnt="71"/>
      <dgm:spPr/>
      <dgm:t>
        <a:bodyPr/>
        <a:lstStyle/>
        <a:p>
          <a:endParaRPr lang="hu-HU"/>
        </a:p>
      </dgm:t>
    </dgm:pt>
    <dgm:pt modelId="{4907817C-68FC-4D87-84FD-A27303366E01}" type="pres">
      <dgm:prSet presAssocID="{6D8B539F-77F2-4745-8A81-51FD841B0D7A}" presName="childText" presStyleLbl="bgAcc1" presStyleIdx="47" presStyleCnt="71" custLinFactY="200396" custLinFactNeighborX="1676" custLinFactNeighborY="3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25AC655-CCD4-4644-AD10-3E096D4DA3D5}" type="pres">
      <dgm:prSet presAssocID="{D8CE174F-D558-4AF0-96CD-34685528F466}" presName="Name13" presStyleLbl="parChTrans1D2" presStyleIdx="48" presStyleCnt="71"/>
      <dgm:spPr/>
      <dgm:t>
        <a:bodyPr/>
        <a:lstStyle/>
        <a:p>
          <a:endParaRPr lang="hu-HU"/>
        </a:p>
      </dgm:t>
    </dgm:pt>
    <dgm:pt modelId="{6526CA03-4314-4AD8-AB99-1D895D85E80D}" type="pres">
      <dgm:prSet presAssocID="{0C7C1F23-6B05-43A7-9A00-182CF26AD3D3}" presName="childText" presStyleLbl="bgAcc1" presStyleIdx="48" presStyleCnt="71" custScaleX="100248" custLinFactY="201454" custLinFactNeighborX="-1676" custLinFactNeighborY="3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0630CDA-53CE-4C1D-8EAD-E0D43F63B2A4}" type="pres">
      <dgm:prSet presAssocID="{D04D2EC3-1027-41A8-A79A-4C9725CD9B89}" presName="Name13" presStyleLbl="parChTrans1D2" presStyleIdx="49" presStyleCnt="71"/>
      <dgm:spPr/>
      <dgm:t>
        <a:bodyPr/>
        <a:lstStyle/>
        <a:p>
          <a:endParaRPr lang="hu-HU"/>
        </a:p>
      </dgm:t>
    </dgm:pt>
    <dgm:pt modelId="{A6D8BF77-E296-41EB-A549-EB74A4DD9AC4}" type="pres">
      <dgm:prSet presAssocID="{82C860A6-6944-4F30-9948-C3530F3CDC0B}" presName="childText" presStyleLbl="bgAcc1" presStyleIdx="49" presStyleCnt="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0A04279-A51D-45BE-ADB4-E0E2E7E81350}" type="pres">
      <dgm:prSet presAssocID="{C9A66162-1942-4F32-B16E-4372F77FC8C9}" presName="Name13" presStyleLbl="parChTrans1D2" presStyleIdx="50" presStyleCnt="71"/>
      <dgm:spPr/>
      <dgm:t>
        <a:bodyPr/>
        <a:lstStyle/>
        <a:p>
          <a:endParaRPr lang="hu-HU"/>
        </a:p>
      </dgm:t>
    </dgm:pt>
    <dgm:pt modelId="{EA1A49E1-EB9F-4FF8-ABD2-DDDD4F8D4B6F}" type="pres">
      <dgm:prSet presAssocID="{E284C596-9682-4AAB-BE30-1F9762297DD6}" presName="childText" presStyleLbl="bgAcc1" presStyleIdx="50" presStyleCnt="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BB45F77-2B64-4D8F-AEE2-B6EB209D0FC2}" type="pres">
      <dgm:prSet presAssocID="{97964187-B03D-4144-BBF7-9DE8CD3C0D76}" presName="Name13" presStyleLbl="parChTrans1D2" presStyleIdx="51" presStyleCnt="71"/>
      <dgm:spPr/>
      <dgm:t>
        <a:bodyPr/>
        <a:lstStyle/>
        <a:p>
          <a:endParaRPr lang="hu-HU"/>
        </a:p>
      </dgm:t>
    </dgm:pt>
    <dgm:pt modelId="{888ABC35-073D-44D2-95F0-D27D3FD836CE}" type="pres">
      <dgm:prSet presAssocID="{898DA7F5-B63D-4A33-B2E7-735301BDD1DB}" presName="childText" presStyleLbl="bgAcc1" presStyleIdx="51" presStyleCnt="71" custScaleX="100566" custScaleY="93792" custLinFactY="-206914" custLinFactNeighborX="-3353" custLinFactNeighborY="-3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72F0E57-543B-4942-B6D0-5295B5E8348C}" type="pres">
      <dgm:prSet presAssocID="{1FEC32C6-6F22-4D1D-88AE-24C85F8711E7}" presName="Name13" presStyleLbl="parChTrans1D2" presStyleIdx="52" presStyleCnt="71"/>
      <dgm:spPr/>
      <dgm:t>
        <a:bodyPr/>
        <a:lstStyle/>
        <a:p>
          <a:endParaRPr lang="hu-HU"/>
        </a:p>
      </dgm:t>
    </dgm:pt>
    <dgm:pt modelId="{A6596BB6-3D1F-49B0-8AE1-CAF892CD06CD}" type="pres">
      <dgm:prSet presAssocID="{AA7D7AE5-DC6F-4D78-9993-2465026B607D}" presName="childText" presStyleLbl="bgAcc1" presStyleIdx="52" presStyleCnt="71" custLinFactY="-200000" custLinFactNeighborX="-1676" custLinFactNeighborY="-29434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3FD4AA0-C581-4C84-ABEF-E5ED01A65C50}" type="pres">
      <dgm:prSet presAssocID="{D98F85DA-6439-4EC8-A984-9782535BA697}" presName="root" presStyleCnt="0"/>
      <dgm:spPr/>
    </dgm:pt>
    <dgm:pt modelId="{B9CE70E8-A771-4344-A5AF-C25380673155}" type="pres">
      <dgm:prSet presAssocID="{D98F85DA-6439-4EC8-A984-9782535BA697}" presName="rootComposite" presStyleCnt="0"/>
      <dgm:spPr/>
    </dgm:pt>
    <dgm:pt modelId="{FFCC8071-22F3-4EEA-B8E6-231BCBDB827E}" type="pres">
      <dgm:prSet presAssocID="{D98F85DA-6439-4EC8-A984-9782535BA697}" presName="rootText" presStyleLbl="node1" presStyleIdx="9" presStyleCnt="12"/>
      <dgm:spPr/>
      <dgm:t>
        <a:bodyPr/>
        <a:lstStyle/>
        <a:p>
          <a:endParaRPr lang="hu-HU"/>
        </a:p>
      </dgm:t>
    </dgm:pt>
    <dgm:pt modelId="{829A15A1-500F-4346-B228-8F1E35593244}" type="pres">
      <dgm:prSet presAssocID="{D98F85DA-6439-4EC8-A984-9782535BA697}" presName="rootConnector" presStyleLbl="node1" presStyleIdx="9" presStyleCnt="12"/>
      <dgm:spPr/>
      <dgm:t>
        <a:bodyPr/>
        <a:lstStyle/>
        <a:p>
          <a:endParaRPr lang="hu-HU"/>
        </a:p>
      </dgm:t>
    </dgm:pt>
    <dgm:pt modelId="{650F513D-632A-418F-A900-C7B6B081DD91}" type="pres">
      <dgm:prSet presAssocID="{D98F85DA-6439-4EC8-A984-9782535BA697}" presName="childShape" presStyleCnt="0"/>
      <dgm:spPr/>
    </dgm:pt>
    <dgm:pt modelId="{0E04092A-1DA4-486C-891B-CC29363C1D72}" type="pres">
      <dgm:prSet presAssocID="{F75BE308-2501-4A36-9DC4-0D1C02916FFB}" presName="Name13" presStyleLbl="parChTrans1D2" presStyleIdx="53" presStyleCnt="71"/>
      <dgm:spPr/>
      <dgm:t>
        <a:bodyPr/>
        <a:lstStyle/>
        <a:p>
          <a:endParaRPr lang="hu-HU"/>
        </a:p>
      </dgm:t>
    </dgm:pt>
    <dgm:pt modelId="{2668B207-E2B3-427B-B129-98F99669A179}" type="pres">
      <dgm:prSet presAssocID="{E1B4B350-4E88-411D-B959-D40CB5B758B2}" presName="childText" presStyleLbl="bgAcc1" presStyleIdx="53" presStyleCnt="71" custScaleX="113770" custLinFactY="174338" custLinFactNeighborX="1103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BBD199C-31A9-4023-B757-2E103483C57D}" type="pres">
      <dgm:prSet presAssocID="{C622FB9C-66BD-4CBC-B818-6625662BC599}" presName="Name13" presStyleLbl="parChTrans1D2" presStyleIdx="54" presStyleCnt="71"/>
      <dgm:spPr/>
      <dgm:t>
        <a:bodyPr/>
        <a:lstStyle/>
        <a:p>
          <a:endParaRPr lang="hu-HU"/>
        </a:p>
      </dgm:t>
    </dgm:pt>
    <dgm:pt modelId="{A6148604-9A7D-4C82-9C85-ECF8DBFDFC61}" type="pres">
      <dgm:prSet presAssocID="{ED1C52CF-2DE9-47D8-BE69-5943C5AE7E4D}" presName="childText" presStyleLbl="bgAcc1" presStyleIdx="54" presStyleCnt="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C08496D-00BF-41D8-BB4A-AF2ABECB9300}" type="pres">
      <dgm:prSet presAssocID="{EFBBBC0D-1106-4E2F-9D07-A233E936F7F0}" presName="Name13" presStyleLbl="parChTrans1D2" presStyleIdx="55" presStyleCnt="71"/>
      <dgm:spPr/>
      <dgm:t>
        <a:bodyPr/>
        <a:lstStyle/>
        <a:p>
          <a:endParaRPr lang="hu-HU"/>
        </a:p>
      </dgm:t>
    </dgm:pt>
    <dgm:pt modelId="{2C32604C-4546-430E-9EA7-45820351042A}" type="pres">
      <dgm:prSet presAssocID="{27F1FDAC-3DE8-459E-A094-8B952424AAAC}" presName="childText" presStyleLbl="bgAcc1" presStyleIdx="55" presStyleCnt="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8A8F14F-56C3-4B6B-9544-FC300CB808D6}" type="pres">
      <dgm:prSet presAssocID="{13ED6810-E441-4A0E-8041-CF233BD0AF94}" presName="Name13" presStyleLbl="parChTrans1D2" presStyleIdx="56" presStyleCnt="71"/>
      <dgm:spPr/>
      <dgm:t>
        <a:bodyPr/>
        <a:lstStyle/>
        <a:p>
          <a:endParaRPr lang="hu-HU"/>
        </a:p>
      </dgm:t>
    </dgm:pt>
    <dgm:pt modelId="{C6CAE902-0F4F-499E-999E-DA7C18692D5F}" type="pres">
      <dgm:prSet presAssocID="{E0F91735-1D08-4738-89A1-6357CFAE63B4}" presName="childText" presStyleLbl="bgAcc1" presStyleIdx="56" presStyleCnt="71" custLinFactY="28740" custLinFactNeighborX="4746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296AEDD-BBE2-4FA9-923C-DC752C3A3A13}" type="pres">
      <dgm:prSet presAssocID="{43A04005-6AC8-41D6-8FC9-4002626C912D}" presName="Name13" presStyleLbl="parChTrans1D2" presStyleIdx="57" presStyleCnt="71"/>
      <dgm:spPr/>
      <dgm:t>
        <a:bodyPr/>
        <a:lstStyle/>
        <a:p>
          <a:endParaRPr lang="hu-HU"/>
        </a:p>
      </dgm:t>
    </dgm:pt>
    <dgm:pt modelId="{55CAD45E-E7A2-46A5-A7CE-6C4EBF582986}" type="pres">
      <dgm:prSet presAssocID="{82D9E8A0-C4AE-47E4-9D32-F00A00A7963D}" presName="childText" presStyleLbl="bgAcc1" presStyleIdx="57" presStyleCnt="71" custLinFactY="-200000" custLinFactNeighborX="6421" custLinFactNeighborY="-29082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C056F11-DC29-4EC5-99AC-1E3DAFECA3BB}" type="pres">
      <dgm:prSet presAssocID="{2A220741-D4CB-4C4B-B46B-579A5C667D2C}" presName="Name13" presStyleLbl="parChTrans1D2" presStyleIdx="58" presStyleCnt="71"/>
      <dgm:spPr/>
      <dgm:t>
        <a:bodyPr/>
        <a:lstStyle/>
        <a:p>
          <a:endParaRPr lang="hu-HU"/>
        </a:p>
      </dgm:t>
    </dgm:pt>
    <dgm:pt modelId="{D2366048-F6ED-4EAB-BE69-23814F05A5BD}" type="pres">
      <dgm:prSet presAssocID="{FA1EE7A8-FAA7-443F-BDE9-2788FE11D987}" presName="childText" presStyleLbl="bgAcc1" presStyleIdx="58" presStyleCnt="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BF5612C-3297-4F46-B246-CA0DCB6B860C}" type="pres">
      <dgm:prSet presAssocID="{0ED40A2E-4197-4557-B6AC-2861763946BD}" presName="root" presStyleCnt="0"/>
      <dgm:spPr/>
    </dgm:pt>
    <dgm:pt modelId="{436956C6-4517-4EF2-9916-A1F8D5F9C76E}" type="pres">
      <dgm:prSet presAssocID="{0ED40A2E-4197-4557-B6AC-2861763946BD}" presName="rootComposite" presStyleCnt="0"/>
      <dgm:spPr/>
    </dgm:pt>
    <dgm:pt modelId="{16B865F8-447B-4A26-94CB-5E9062D39F6B}" type="pres">
      <dgm:prSet presAssocID="{0ED40A2E-4197-4557-B6AC-2861763946BD}" presName="rootText" presStyleLbl="node1" presStyleIdx="10" presStyleCnt="12"/>
      <dgm:spPr/>
      <dgm:t>
        <a:bodyPr/>
        <a:lstStyle/>
        <a:p>
          <a:endParaRPr lang="hu-HU"/>
        </a:p>
      </dgm:t>
    </dgm:pt>
    <dgm:pt modelId="{AC4178A8-9049-4940-9F68-6A6D0C5C75C8}" type="pres">
      <dgm:prSet presAssocID="{0ED40A2E-4197-4557-B6AC-2861763946BD}" presName="rootConnector" presStyleLbl="node1" presStyleIdx="10" presStyleCnt="12"/>
      <dgm:spPr/>
      <dgm:t>
        <a:bodyPr/>
        <a:lstStyle/>
        <a:p>
          <a:endParaRPr lang="hu-HU"/>
        </a:p>
      </dgm:t>
    </dgm:pt>
    <dgm:pt modelId="{06658D14-23FB-443C-A11B-D1C766ECDA54}" type="pres">
      <dgm:prSet presAssocID="{0ED40A2E-4197-4557-B6AC-2861763946BD}" presName="childShape" presStyleCnt="0"/>
      <dgm:spPr/>
    </dgm:pt>
    <dgm:pt modelId="{C929582A-0609-40F1-89D8-2A5F1873B20D}" type="pres">
      <dgm:prSet presAssocID="{387F3971-6B98-462C-A922-55DC117B10D8}" presName="Name13" presStyleLbl="parChTrans1D2" presStyleIdx="59" presStyleCnt="71"/>
      <dgm:spPr/>
      <dgm:t>
        <a:bodyPr/>
        <a:lstStyle/>
        <a:p>
          <a:endParaRPr lang="hu-HU"/>
        </a:p>
      </dgm:t>
    </dgm:pt>
    <dgm:pt modelId="{61E4DBDA-077B-4141-B72E-677351582B6F}" type="pres">
      <dgm:prSet presAssocID="{F72D088B-915F-4D54-B74F-DD01DA4A05B0}" presName="childText" presStyleLbl="bgAcc1" presStyleIdx="59" presStyleCnt="71" custLinFactY="204232" custLinFactNeighborX="-3353" custLinFactNeighborY="3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18739BD-ADA7-4FFD-8A36-49F7384A22E5}" type="pres">
      <dgm:prSet presAssocID="{DCB9198C-9927-4518-B59C-80D2D65FF640}" presName="Name13" presStyleLbl="parChTrans1D2" presStyleIdx="60" presStyleCnt="71"/>
      <dgm:spPr/>
      <dgm:t>
        <a:bodyPr/>
        <a:lstStyle/>
        <a:p>
          <a:endParaRPr lang="hu-HU"/>
        </a:p>
      </dgm:t>
    </dgm:pt>
    <dgm:pt modelId="{919D6186-074E-4470-AA11-3A5958DA453F}" type="pres">
      <dgm:prSet presAssocID="{A717316D-F45A-4348-B92C-E9587C3135BD}" presName="childText" presStyleLbl="bgAcc1" presStyleIdx="60" presStyleCnt="71" custLinFactY="100000" custLinFactNeighborX="0" custLinFactNeighborY="15202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B27D7FC-C2E7-47D8-BFEC-4C6DAE88F571}" type="pres">
      <dgm:prSet presAssocID="{E69BC559-FA64-4F65-A05B-F40CD99898CA}" presName="Name13" presStyleLbl="parChTrans1D2" presStyleIdx="61" presStyleCnt="71"/>
      <dgm:spPr/>
      <dgm:t>
        <a:bodyPr/>
        <a:lstStyle/>
        <a:p>
          <a:endParaRPr lang="hu-HU"/>
        </a:p>
      </dgm:t>
    </dgm:pt>
    <dgm:pt modelId="{A3502872-B7AB-42D6-BDF5-28DD0963DE57}" type="pres">
      <dgm:prSet presAssocID="{8EA1709C-47E6-4E4C-9C23-A2787C2C7871}" presName="childText" presStyleLbl="bgAcc1" presStyleIdx="61" presStyleCnt="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8A70DC9-C082-468F-BB40-5769AD6845D6}" type="pres">
      <dgm:prSet presAssocID="{74CB1291-BC31-4DD5-B756-4D6FE125645C}" presName="Name13" presStyleLbl="parChTrans1D2" presStyleIdx="62" presStyleCnt="71"/>
      <dgm:spPr/>
      <dgm:t>
        <a:bodyPr/>
        <a:lstStyle/>
        <a:p>
          <a:endParaRPr lang="hu-HU"/>
        </a:p>
      </dgm:t>
    </dgm:pt>
    <dgm:pt modelId="{FCA7C424-A231-4C88-81F7-62E5A8567EE2}" type="pres">
      <dgm:prSet presAssocID="{FB97C5CF-BC4A-41C8-B8A6-BDD86E901F0F}" presName="childText" presStyleLbl="bgAcc1" presStyleIdx="62" presStyleCnt="71" custLinFactY="-164764" custLinFactNeighborX="-217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0622466-BA9E-4AA0-82D3-852C425C3F41}" type="pres">
      <dgm:prSet presAssocID="{5DAA62B3-8327-472A-AD21-0F9E6CEEADE2}" presName="Name13" presStyleLbl="parChTrans1D2" presStyleIdx="63" presStyleCnt="71"/>
      <dgm:spPr/>
      <dgm:t>
        <a:bodyPr/>
        <a:lstStyle/>
        <a:p>
          <a:endParaRPr lang="hu-HU"/>
        </a:p>
      </dgm:t>
    </dgm:pt>
    <dgm:pt modelId="{577FC1E6-9CD0-49CA-AB92-1C883931E792}" type="pres">
      <dgm:prSet presAssocID="{42C98E88-1229-4CEF-9423-EF108171699B}" presName="childText" presStyleLbl="bgAcc1" presStyleIdx="63" presStyleCnt="71" custLinFactY="-163915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90A6901-B7C2-455D-84A3-3EA61BC336D0}" type="pres">
      <dgm:prSet presAssocID="{4B2C7B77-ECC0-4066-8503-8D1B8597F888}" presName="Name13" presStyleLbl="parChTrans1D2" presStyleIdx="64" presStyleCnt="71"/>
      <dgm:spPr/>
      <dgm:t>
        <a:bodyPr/>
        <a:lstStyle/>
        <a:p>
          <a:endParaRPr lang="hu-HU"/>
        </a:p>
      </dgm:t>
    </dgm:pt>
    <dgm:pt modelId="{96EFBC57-7E2A-4B63-AF8F-9A75595A4A07}" type="pres">
      <dgm:prSet presAssocID="{AEAC18FE-2497-42D7-908D-1104827B9E08}" presName="childText" presStyleLbl="bgAcc1" presStyleIdx="64" presStyleCnt="71" custLinFactNeighborX="-1369" custLinFactNeighborY="-438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10E5ED7-E5B0-4734-ABC6-5DC5F6755851}" type="pres">
      <dgm:prSet presAssocID="{54377E39-2A24-4D9A-AFA5-010B818FC3A7}" presName="root" presStyleCnt="0"/>
      <dgm:spPr/>
    </dgm:pt>
    <dgm:pt modelId="{8209B5CF-5221-4CA1-9269-28A3480E0107}" type="pres">
      <dgm:prSet presAssocID="{54377E39-2A24-4D9A-AFA5-010B818FC3A7}" presName="rootComposite" presStyleCnt="0"/>
      <dgm:spPr/>
    </dgm:pt>
    <dgm:pt modelId="{544DFA01-F99E-4A5E-9598-9A9B56277A47}" type="pres">
      <dgm:prSet presAssocID="{54377E39-2A24-4D9A-AFA5-010B818FC3A7}" presName="rootText" presStyleLbl="node1" presStyleIdx="11" presStyleCnt="12"/>
      <dgm:spPr/>
      <dgm:t>
        <a:bodyPr/>
        <a:lstStyle/>
        <a:p>
          <a:endParaRPr lang="hu-HU"/>
        </a:p>
      </dgm:t>
    </dgm:pt>
    <dgm:pt modelId="{5E1830E9-E6CC-41DF-AEFF-B29F18DD9501}" type="pres">
      <dgm:prSet presAssocID="{54377E39-2A24-4D9A-AFA5-010B818FC3A7}" presName="rootConnector" presStyleLbl="node1" presStyleIdx="11" presStyleCnt="12"/>
      <dgm:spPr/>
      <dgm:t>
        <a:bodyPr/>
        <a:lstStyle/>
        <a:p>
          <a:endParaRPr lang="hu-HU"/>
        </a:p>
      </dgm:t>
    </dgm:pt>
    <dgm:pt modelId="{2DA58F53-76D8-416C-A378-25E3B987AD4C}" type="pres">
      <dgm:prSet presAssocID="{54377E39-2A24-4D9A-AFA5-010B818FC3A7}" presName="childShape" presStyleCnt="0"/>
      <dgm:spPr/>
    </dgm:pt>
    <dgm:pt modelId="{FD02B856-CFCD-47B7-B3B3-BDC9D9F9F033}" type="pres">
      <dgm:prSet presAssocID="{DF195346-EC43-4968-B4FB-CE534C042D1D}" presName="Name13" presStyleLbl="parChTrans1D2" presStyleIdx="65" presStyleCnt="71"/>
      <dgm:spPr/>
      <dgm:t>
        <a:bodyPr/>
        <a:lstStyle/>
        <a:p>
          <a:endParaRPr lang="hu-HU"/>
        </a:p>
      </dgm:t>
    </dgm:pt>
    <dgm:pt modelId="{B86A58C2-E4ED-4308-A77D-FF37EBA2532D}" type="pres">
      <dgm:prSet presAssocID="{64332387-B813-40EA-93EF-B1FD2E5DBAE8}" presName="childText" presStyleLbl="bgAcc1" presStyleIdx="65" presStyleCnt="71" custLinFactY="178174" custLinFactNeighborX="-2705" custLinFactNeighborY="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034370C-C487-4D6D-9B16-9FA688A78B7B}" type="pres">
      <dgm:prSet presAssocID="{DABF2694-241F-466F-A6DF-649A55611C9B}" presName="Name13" presStyleLbl="parChTrans1D2" presStyleIdx="66" presStyleCnt="71"/>
      <dgm:spPr/>
      <dgm:t>
        <a:bodyPr/>
        <a:lstStyle/>
        <a:p>
          <a:endParaRPr lang="hu-HU"/>
        </a:p>
      </dgm:t>
    </dgm:pt>
    <dgm:pt modelId="{71D71146-3271-4D4A-B5AD-F884DFBA9DF1}" type="pres">
      <dgm:prSet presAssocID="{6C4B7C8D-26F8-409F-AFAA-8D5FEDF03EBC}" presName="childText" presStyleLbl="bgAcc1" presStyleIdx="66" presStyleCnt="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30C3B6B-0748-4634-BAFE-3445EE6D76BD}" type="pres">
      <dgm:prSet presAssocID="{E43206B2-5337-4920-B7A1-AD77B402AD55}" presName="Name13" presStyleLbl="parChTrans1D2" presStyleIdx="67" presStyleCnt="71"/>
      <dgm:spPr/>
      <dgm:t>
        <a:bodyPr/>
        <a:lstStyle/>
        <a:p>
          <a:endParaRPr lang="hu-HU"/>
        </a:p>
      </dgm:t>
    </dgm:pt>
    <dgm:pt modelId="{DEFC13DB-342A-473A-9C22-D21277B7B266}" type="pres">
      <dgm:prSet presAssocID="{286251AC-BB8F-4497-AF2F-C53636251DCB}" presName="childText" presStyleLbl="bgAcc1" presStyleIdx="67" presStyleCnt="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0EAE16A-B92E-4854-9E3D-4B5B2EC0A5F6}" type="pres">
      <dgm:prSet presAssocID="{40BBF3B9-2450-43C1-A462-D453419A4D1F}" presName="Name13" presStyleLbl="parChTrans1D2" presStyleIdx="68" presStyleCnt="71"/>
      <dgm:spPr/>
      <dgm:t>
        <a:bodyPr/>
        <a:lstStyle/>
        <a:p>
          <a:endParaRPr lang="hu-HU"/>
        </a:p>
      </dgm:t>
    </dgm:pt>
    <dgm:pt modelId="{6B976F25-40C4-43D1-AE73-59F982B6D4CA}" type="pres">
      <dgm:prSet presAssocID="{41EF23F6-49E3-45D0-AC3B-ECC9CCE6A0A8}" presName="childText" presStyleLbl="bgAcc1" presStyleIdx="68" presStyleCnt="71" custLinFactY="-178174" custLinFactNeighborX="-1676" custLinFactNeighborY="-2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DDFE813-546F-4F55-A156-88548122B966}" type="pres">
      <dgm:prSet presAssocID="{36CC1F39-3548-4F43-9B0D-B2CB0F614286}" presName="Name13" presStyleLbl="parChTrans1D2" presStyleIdx="69" presStyleCnt="71"/>
      <dgm:spPr/>
      <dgm:t>
        <a:bodyPr/>
        <a:lstStyle/>
        <a:p>
          <a:endParaRPr lang="hu-HU"/>
        </a:p>
      </dgm:t>
    </dgm:pt>
    <dgm:pt modelId="{B37259A3-0B0D-419E-9F4F-EF13666980AE}" type="pres">
      <dgm:prSet presAssocID="{953FAEDF-7F5E-4B2B-B0A7-7481D53F94A4}" presName="childText" presStyleLbl="bgAcc1" presStyleIdx="69" presStyleCnt="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3C1EDD0-569A-4C6D-8705-BA84543B5A58}" type="pres">
      <dgm:prSet presAssocID="{31E77276-4490-4573-BB5B-A970C8319D10}" presName="Name13" presStyleLbl="parChTrans1D2" presStyleIdx="70" presStyleCnt="71"/>
      <dgm:spPr/>
      <dgm:t>
        <a:bodyPr/>
        <a:lstStyle/>
        <a:p>
          <a:endParaRPr lang="hu-HU"/>
        </a:p>
      </dgm:t>
    </dgm:pt>
    <dgm:pt modelId="{8B32E8AD-D5A9-4816-BE6C-B410831AB6F2}" type="pres">
      <dgm:prSet presAssocID="{32649C0A-D2FB-422C-B32E-726224000D54}" presName="childText" presStyleLbl="bgAcc1" presStyleIdx="70" presStyleCnt="7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6C882ED-96DD-4931-8EFF-E2F4D397C55F}" type="presOf" srcId="{A13F2F48-D9F7-43F9-8F5A-372C3C7B83F6}" destId="{BB1C2A20-D2F3-4B42-B42A-D3AE5C88CE73}" srcOrd="0" destOrd="0" presId="urn:microsoft.com/office/officeart/2005/8/layout/hierarchy3"/>
    <dgm:cxn modelId="{B32C6479-5381-49A0-955B-69622476C4CA}" srcId="{D98F85DA-6439-4EC8-A984-9782535BA697}" destId="{E1B4B350-4E88-411D-B959-D40CB5B758B2}" srcOrd="0" destOrd="0" parTransId="{F75BE308-2501-4A36-9DC4-0D1C02916FFB}" sibTransId="{9C1FD10C-909A-4672-B1BE-7096248F9316}"/>
    <dgm:cxn modelId="{D88821EA-1DCA-4F35-85C7-2D36FBE7A3FB}" srcId="{30BBC880-BD4E-41AF-AC58-2938D5AC3132}" destId="{F5D1281C-9CD9-482A-8EE1-37A2AC3E9101}" srcOrd="1" destOrd="0" parTransId="{706BE113-39CE-4DF9-8F34-BCBD4F162336}" sibTransId="{7A61C2B8-8D05-4D74-A3E7-49B232BF7CAE}"/>
    <dgm:cxn modelId="{B9FE40C4-2245-4C24-BA82-16708F1BCC95}" type="presOf" srcId="{2CB3070C-2481-44B0-A94F-C0B2DB234192}" destId="{7DBA8155-9473-4360-9082-BFD6781CB0E3}" srcOrd="0" destOrd="0" presId="urn:microsoft.com/office/officeart/2005/8/layout/hierarchy3"/>
    <dgm:cxn modelId="{1789E71A-CD21-416F-915C-96565FE2E746}" srcId="{3AAE0691-721E-4C62-A0A5-ED517BA3E855}" destId="{82C860A6-6944-4F30-9948-C3530F3CDC0B}" srcOrd="2" destOrd="0" parTransId="{D04D2EC3-1027-41A8-A79A-4C9725CD9B89}" sibTransId="{665AA960-BD74-403D-AF53-B4B2125D955B}"/>
    <dgm:cxn modelId="{1CF77AA4-B863-451E-A0D8-01797D504FD6}" srcId="{30BBC880-BD4E-41AF-AC58-2938D5AC3132}" destId="{614CE482-914D-41D3-B9BD-5BB10C3A3775}" srcOrd="5" destOrd="0" parTransId="{159FA7E3-7430-4C72-9816-CFD735C736DE}" sibTransId="{B586686E-E339-4C7D-9FB4-087C4D864C0A}"/>
    <dgm:cxn modelId="{D32BDA1E-1294-44DB-8CA5-87F3F624E8FE}" type="presOf" srcId="{1CDA6139-7140-43A3-B737-FB7C679068DE}" destId="{ED088FB2-5197-409F-AE38-16147E9F196C}" srcOrd="0" destOrd="0" presId="urn:microsoft.com/office/officeart/2005/8/layout/hierarchy3"/>
    <dgm:cxn modelId="{934AD31D-781F-42A7-894B-D20235801976}" srcId="{D98F85DA-6439-4EC8-A984-9782535BA697}" destId="{27F1FDAC-3DE8-459E-A094-8B952424AAAC}" srcOrd="2" destOrd="0" parTransId="{EFBBBC0D-1106-4E2F-9D07-A233E936F7F0}" sibTransId="{DA41DCA5-6EDD-4033-B46A-8521152F3968}"/>
    <dgm:cxn modelId="{471E66FD-69E3-4765-B50F-AF1B6FAB081E}" srcId="{54377E39-2A24-4D9A-AFA5-010B818FC3A7}" destId="{64332387-B813-40EA-93EF-B1FD2E5DBAE8}" srcOrd="0" destOrd="0" parTransId="{DF195346-EC43-4968-B4FB-CE534C042D1D}" sibTransId="{57276495-92EA-42CB-B008-23C500162007}"/>
    <dgm:cxn modelId="{661AD77F-572A-47C3-B2D3-74244FA15417}" type="presOf" srcId="{97964187-B03D-4144-BBF7-9DE8CD3C0D76}" destId="{2BB45F77-2B64-4D8F-AEE2-B6EB209D0FC2}" srcOrd="0" destOrd="0" presId="urn:microsoft.com/office/officeart/2005/8/layout/hierarchy3"/>
    <dgm:cxn modelId="{4628F49C-41BA-4544-BD90-2F59FED8B376}" srcId="{4E7A16B4-0B56-4E00-805A-CEFD2E3EAC05}" destId="{7839C99A-867E-41DF-839F-67B4D5AFB7C4}" srcOrd="1" destOrd="0" parTransId="{385278D7-EFDA-495B-A779-98D2BB3CBB53}" sibTransId="{D1D5C226-21C1-4BFF-9C84-A616DAAAB619}"/>
    <dgm:cxn modelId="{73C81B79-C2C4-471C-BB22-BCFDB3B0AD3A}" type="presOf" srcId="{FD5201CB-5BEA-4F64-A636-9BDB0373E126}" destId="{40840B12-0FC1-4497-9D7C-F0102DA932C8}" srcOrd="0" destOrd="0" presId="urn:microsoft.com/office/officeart/2005/8/layout/hierarchy3"/>
    <dgm:cxn modelId="{A609FC7E-58E1-4E4A-AC08-131BD1289F38}" type="presOf" srcId="{4E7A16B4-0B56-4E00-805A-CEFD2E3EAC05}" destId="{22E84388-5F8A-4DBA-B79D-1F7DF920CEBC}" srcOrd="1" destOrd="0" presId="urn:microsoft.com/office/officeart/2005/8/layout/hierarchy3"/>
    <dgm:cxn modelId="{671DCD63-BC8D-4593-8A30-1EFD59945BB5}" type="presOf" srcId="{43A04005-6AC8-41D6-8FC9-4002626C912D}" destId="{6296AEDD-BBE2-4FA9-923C-DC752C3A3A13}" srcOrd="0" destOrd="0" presId="urn:microsoft.com/office/officeart/2005/8/layout/hierarchy3"/>
    <dgm:cxn modelId="{68BF9CA3-174F-4FD4-BBD6-B87D7A8259BB}" srcId="{4E7A16B4-0B56-4E00-805A-CEFD2E3EAC05}" destId="{2FB11A07-F16E-4607-BEA2-34E11F894975}" srcOrd="2" destOrd="0" parTransId="{13EC544A-7211-44A9-A4F5-5FD4AB83D8C1}" sibTransId="{9A82EE33-48A5-4D2F-8D32-96AB7AC79DD5}"/>
    <dgm:cxn modelId="{6C9D81E1-D8C5-466E-801B-52711B7E8FE0}" type="presOf" srcId="{C9A66162-1942-4F32-B16E-4372F77FC8C9}" destId="{E0A04279-A51D-45BE-ADB4-E0E2E7E81350}" srcOrd="0" destOrd="0" presId="urn:microsoft.com/office/officeart/2005/8/layout/hierarchy3"/>
    <dgm:cxn modelId="{20479BED-BB4E-4AD2-836C-BB274BECFF19}" type="presOf" srcId="{385278D7-EFDA-495B-A779-98D2BB3CBB53}" destId="{9479C239-E79D-4290-806D-627E3FCB9518}" srcOrd="0" destOrd="0" presId="urn:microsoft.com/office/officeart/2005/8/layout/hierarchy3"/>
    <dgm:cxn modelId="{D35D513D-5AB7-4215-884A-937030774272}" type="presOf" srcId="{CFAB52B2-C09F-4366-83EF-C242F177435A}" destId="{F35378FA-D83C-46F6-A0AF-84231F78B8D6}" srcOrd="0" destOrd="0" presId="urn:microsoft.com/office/officeart/2005/8/layout/hierarchy3"/>
    <dgm:cxn modelId="{6C273531-22CC-4206-BF18-249CF424FA39}" srcId="{E56C4EB5-646D-46DF-9122-ADBE4375615F}" destId="{2C65DE01-86EF-49C7-B0FD-6FC82FB0EC43}" srcOrd="2" destOrd="0" parTransId="{7B7837F8-C944-40BE-88EA-28E670DA3763}" sibTransId="{3EFF2436-E8BB-42A0-8741-BCAAEDB8A7D8}"/>
    <dgm:cxn modelId="{475BBFD4-391A-45BF-A4DE-95052C1AD920}" type="presOf" srcId="{F72D088B-915F-4D54-B74F-DD01DA4A05B0}" destId="{61E4DBDA-077B-4141-B72E-677351582B6F}" srcOrd="0" destOrd="0" presId="urn:microsoft.com/office/officeart/2005/8/layout/hierarchy3"/>
    <dgm:cxn modelId="{D076ADDC-0C2B-4223-9C5B-DF65E38FB87D}" type="presOf" srcId="{4E7A16B4-0B56-4E00-805A-CEFD2E3EAC05}" destId="{3D9EC7FD-3749-4054-8767-677C120887A0}" srcOrd="0" destOrd="0" presId="urn:microsoft.com/office/officeart/2005/8/layout/hierarchy3"/>
    <dgm:cxn modelId="{F93E645E-06C0-4DA3-8AD6-E0DA514A62D5}" srcId="{23CFF608-16BC-4FD6-82ED-68D83F9C5FB1}" destId="{FA338134-1CCA-4C92-885C-20900A1586A1}" srcOrd="1" destOrd="0" parTransId="{6AFC8A5D-7A8C-4CD5-A1F8-59A05761F274}" sibTransId="{892D7C8B-9F64-4193-814B-75E5C1A6E0C1}"/>
    <dgm:cxn modelId="{FED45D64-1EF3-487C-AF59-E5A053A00B4D}" srcId="{13DB0588-856D-4C18-82AE-3E132FB49C10}" destId="{FD5201CB-5BEA-4F64-A636-9BDB0373E126}" srcOrd="2" destOrd="0" parTransId="{5757B5A1-5A77-4590-A366-1EC2EF815099}" sibTransId="{34F3DFC4-C188-4DE3-853B-98638C2C3035}"/>
    <dgm:cxn modelId="{85AFA553-C334-465D-9D92-4241A9A2FD5A}" type="presOf" srcId="{32649C0A-D2FB-422C-B32E-726224000D54}" destId="{8B32E8AD-D5A9-4816-BE6C-B410831AB6F2}" srcOrd="0" destOrd="0" presId="urn:microsoft.com/office/officeart/2005/8/layout/hierarchy3"/>
    <dgm:cxn modelId="{C52BF9B1-8E47-4D12-88E4-090FA9693A65}" type="presOf" srcId="{991B0A3D-F5F2-47DA-9CDF-C8683AED07C1}" destId="{19A3E965-5EA3-40CD-82DF-6545799F2A5F}" srcOrd="0" destOrd="0" presId="urn:microsoft.com/office/officeart/2005/8/layout/hierarchy3"/>
    <dgm:cxn modelId="{45B339CA-4B01-4DB5-801D-CB006A205F91}" srcId="{13DB0588-856D-4C18-82AE-3E132FB49C10}" destId="{8FF89EE4-6A38-4221-822F-B7EB52976800}" srcOrd="5" destOrd="0" parTransId="{CFAB52B2-C09F-4366-83EF-C242F177435A}" sibTransId="{E9F804AA-86CC-4B97-86BF-B4E2681ACCCA}"/>
    <dgm:cxn modelId="{1DD678C3-7481-4718-BBF5-A95497DAD117}" type="presOf" srcId="{13DB0588-856D-4C18-82AE-3E132FB49C10}" destId="{D8428724-187D-43D0-ACC6-0A81C2EB320E}" srcOrd="1" destOrd="0" presId="urn:microsoft.com/office/officeart/2005/8/layout/hierarchy3"/>
    <dgm:cxn modelId="{1E407923-CF38-4D2E-9113-BD93965D98A5}" type="presOf" srcId="{C5243CAE-9D04-41B3-A533-6F05BB7AE5C8}" destId="{73A932D3-7523-455C-92EF-5E3089F2CC66}" srcOrd="0" destOrd="0" presId="urn:microsoft.com/office/officeart/2005/8/layout/hierarchy3"/>
    <dgm:cxn modelId="{15BEC9CA-855E-47C6-9A28-6C23CBA0A1B6}" srcId="{54377E39-2A24-4D9A-AFA5-010B818FC3A7}" destId="{286251AC-BB8F-4497-AF2F-C53636251DCB}" srcOrd="2" destOrd="0" parTransId="{E43206B2-5337-4920-B7A1-AD77B402AD55}" sibTransId="{C18D7481-DC28-426B-9CB6-A567D1591DBF}"/>
    <dgm:cxn modelId="{E1478E66-7473-45C7-A79F-12C98C5919C3}" srcId="{30BBC880-BD4E-41AF-AC58-2938D5AC3132}" destId="{5C3B02D3-2344-4E22-9411-725B327EADC8}" srcOrd="0" destOrd="0" parTransId="{7CC1221E-04FB-407F-93D6-8D0D0D80AF1D}" sibTransId="{DEF1744C-7624-487A-AFDC-27C61E0A85F8}"/>
    <dgm:cxn modelId="{FA619FD2-B7D4-4A3C-9996-DBFA682C941B}" srcId="{E56C4EB5-646D-46DF-9122-ADBE4375615F}" destId="{B5132B06-834B-4DF4-8B34-6DEE81244714}" srcOrd="5" destOrd="0" parTransId="{C5FE8E44-7D27-46AA-8E76-06CFD4CC0EFE}" sibTransId="{2A188C55-9175-4FB4-98B1-D57BCDFCA202}"/>
    <dgm:cxn modelId="{F9BFC66C-F7B8-49BC-AB6E-DBC185BFE3EB}" type="presOf" srcId="{BE8DB9F7-9E34-4A23-8734-0B3C001D5275}" destId="{AB0764F1-493D-4D4F-B6B8-10B11EFFE260}" srcOrd="0" destOrd="0" presId="urn:microsoft.com/office/officeart/2005/8/layout/hierarchy3"/>
    <dgm:cxn modelId="{57C3FA0B-6C84-43F2-83AC-8ADFBD77CD9A}" type="presOf" srcId="{B7B410DA-D765-44E1-959D-B99489BC4F95}" destId="{24857173-4563-4584-8663-22D0152DC21F}" srcOrd="0" destOrd="0" presId="urn:microsoft.com/office/officeart/2005/8/layout/hierarchy3"/>
    <dgm:cxn modelId="{96B3F7E7-9651-4252-BF3F-D842AE6EE3BB}" type="presOf" srcId="{FB97C5CF-BC4A-41C8-B8A6-BDD86E901F0F}" destId="{FCA7C424-A231-4C88-81F7-62E5A8567EE2}" srcOrd="0" destOrd="0" presId="urn:microsoft.com/office/officeart/2005/8/layout/hierarchy3"/>
    <dgm:cxn modelId="{D563A9FA-E5F9-45CB-86C0-77B348550F89}" type="presOf" srcId="{13EC544A-7211-44A9-A4F5-5FD4AB83D8C1}" destId="{2691EC52-5230-40C1-8BCE-45FE16FF5801}" srcOrd="0" destOrd="0" presId="urn:microsoft.com/office/officeart/2005/8/layout/hierarchy3"/>
    <dgm:cxn modelId="{C63D02CC-73ED-4290-AE2D-5935136C097C}" type="presOf" srcId="{42C98E88-1229-4CEF-9423-EF108171699B}" destId="{577FC1E6-9CD0-49CA-AB92-1C883931E792}" srcOrd="0" destOrd="0" presId="urn:microsoft.com/office/officeart/2005/8/layout/hierarchy3"/>
    <dgm:cxn modelId="{F3B77F58-6BF5-4270-889A-481320D8A23E}" type="presOf" srcId="{82C860A6-6944-4F30-9948-C3530F3CDC0B}" destId="{A6D8BF77-E296-41EB-A549-EB74A4DD9AC4}" srcOrd="0" destOrd="0" presId="urn:microsoft.com/office/officeart/2005/8/layout/hierarchy3"/>
    <dgm:cxn modelId="{2DBD0B63-2E39-49E8-9D9E-BEEEDEBECC7A}" srcId="{3813F512-5360-4047-A146-CED5D841D696}" destId="{8EACDC6C-337F-4F75-B40B-C0E104A9D1C7}" srcOrd="3" destOrd="0" parTransId="{D6ECCBA6-C268-4B84-9377-DFBF0ECD054C}" sibTransId="{03A10C3F-503A-43AC-A01F-8C0BF5F92712}"/>
    <dgm:cxn modelId="{87B44685-93A2-4EEC-B175-E792ACB1E82F}" type="presOf" srcId="{4612DB04-A42E-4CEB-8861-B87D44F7D1EF}" destId="{387C4701-712B-49FF-9F07-29498E2A2F80}" srcOrd="0" destOrd="0" presId="urn:microsoft.com/office/officeart/2005/8/layout/hierarchy3"/>
    <dgm:cxn modelId="{027C52E2-D1EE-4C29-8AE3-7FE8E1333F6C}" srcId="{3AAE0691-721E-4C62-A0A5-ED517BA3E855}" destId="{898DA7F5-B63D-4A33-B2E7-735301BDD1DB}" srcOrd="4" destOrd="0" parTransId="{97964187-B03D-4144-BBF7-9DE8CD3C0D76}" sibTransId="{19A0AB4D-7225-48F9-A66B-1B02106F982A}"/>
    <dgm:cxn modelId="{57F0855A-B351-4F8B-BF79-3096208ACC5C}" type="presOf" srcId="{953FAEDF-7F5E-4B2B-B0A7-7481D53F94A4}" destId="{B37259A3-0B0D-419E-9F4F-EF13666980AE}" srcOrd="0" destOrd="0" presId="urn:microsoft.com/office/officeart/2005/8/layout/hierarchy3"/>
    <dgm:cxn modelId="{C03ACD3C-FAD3-4F6B-AC62-C25263661FE5}" type="presOf" srcId="{7B69894B-2929-4D0B-BF8D-A5AC741664EA}" destId="{F477718E-4B29-49E2-ACED-189E88614C04}" srcOrd="0" destOrd="0" presId="urn:microsoft.com/office/officeart/2005/8/layout/hierarchy3"/>
    <dgm:cxn modelId="{F0C4F187-82AC-48C7-99EA-ACEA7D79D177}" srcId="{B61EDC5E-3EC0-4D99-93E4-167FCDBA21FF}" destId="{1A596067-D988-4B75-9D1B-068CFC835F87}" srcOrd="4" destOrd="0" parTransId="{1FDD930A-305A-4457-B3F4-DC29ABD39A55}" sibTransId="{6DC7F6CF-B0F2-44E4-AAC7-4272851F6C71}"/>
    <dgm:cxn modelId="{EFDFB001-C434-4951-9FCA-BE2DC3DBD3FF}" srcId="{D98F85DA-6439-4EC8-A984-9782535BA697}" destId="{ED1C52CF-2DE9-47D8-BE69-5943C5AE7E4D}" srcOrd="1" destOrd="0" parTransId="{C622FB9C-66BD-4CBC-B818-6625662BC599}" sibTransId="{0273AC20-FDB0-4614-B892-58762F67A78B}"/>
    <dgm:cxn modelId="{5BDA9AB0-5818-41DE-A5EE-3D2C77F83CEE}" srcId="{C6DFD0C1-0BA6-4250-8C8B-50A8F778B839}" destId="{3A534F84-B5C9-4CA5-96DB-3FDD80738A97}" srcOrd="5" destOrd="0" parTransId="{A03C17CB-F615-43EA-85A0-037E80BB4F5A}" sibTransId="{1F0CF061-79BB-4A46-8E58-AB2B7E7C8640}"/>
    <dgm:cxn modelId="{A004426C-EF54-4BB6-BD92-10D984D58BC5}" type="presOf" srcId="{A03C17CB-F615-43EA-85A0-037E80BB4F5A}" destId="{E6D4F6F6-3198-4399-8EBB-CAB5E50385B3}" srcOrd="0" destOrd="0" presId="urn:microsoft.com/office/officeart/2005/8/layout/hierarchy3"/>
    <dgm:cxn modelId="{AD433FA2-BE3A-49F5-A2E7-BFC6357D51AD}" type="presOf" srcId="{286251AC-BB8F-4497-AF2F-C53636251DCB}" destId="{DEFC13DB-342A-473A-9C22-D21277B7B266}" srcOrd="0" destOrd="0" presId="urn:microsoft.com/office/officeart/2005/8/layout/hierarchy3"/>
    <dgm:cxn modelId="{4A83BF45-3D13-4BF5-9707-A0A7F9052E03}" srcId="{0ED40A2E-4197-4557-B6AC-2861763946BD}" destId="{FB97C5CF-BC4A-41C8-B8A6-BDD86E901F0F}" srcOrd="3" destOrd="0" parTransId="{74CB1291-BC31-4DD5-B756-4D6FE125645C}" sibTransId="{729ACAA7-1357-472C-9273-8638AE5336D8}"/>
    <dgm:cxn modelId="{894C2F0C-89A2-4A0E-867A-026324092B65}" type="presOf" srcId="{D6ECCBA6-C268-4B84-9377-DFBF0ECD054C}" destId="{0FA8A0DA-2C25-4EA4-94AD-A3039F5FB26F}" srcOrd="0" destOrd="0" presId="urn:microsoft.com/office/officeart/2005/8/layout/hierarchy3"/>
    <dgm:cxn modelId="{9168843F-FBFD-47F7-81D9-9617BCDFDCF7}" srcId="{3AAE0691-721E-4C62-A0A5-ED517BA3E855}" destId="{6D8B539F-77F2-4745-8A81-51FD841B0D7A}" srcOrd="0" destOrd="0" parTransId="{F75E0A77-A202-4CB3-8503-41B8F38CF38D}" sibTransId="{EABE8031-068F-47D1-8F3A-F61E1ECCF63E}"/>
    <dgm:cxn modelId="{F7B6AD11-1843-4780-9FD2-FB84D9576AED}" type="presOf" srcId="{E1B4B350-4E88-411D-B959-D40CB5B758B2}" destId="{2668B207-E2B3-427B-B129-98F99669A179}" srcOrd="0" destOrd="0" presId="urn:microsoft.com/office/officeart/2005/8/layout/hierarchy3"/>
    <dgm:cxn modelId="{8BCFDBB6-C4B2-4EAD-9BBA-142B0AA41100}" type="presOf" srcId="{090E18F3-C960-4D8F-849C-E309465C7B89}" destId="{6B5CF309-8469-4F45-89D3-C5213CC86684}" srcOrd="0" destOrd="0" presId="urn:microsoft.com/office/officeart/2005/8/layout/hierarchy3"/>
    <dgm:cxn modelId="{822710DF-BCA8-425A-8F72-AC641B200856}" type="presOf" srcId="{DCB9198C-9927-4518-B59C-80D2D65FF640}" destId="{218739BD-ADA7-4FFD-8A36-49F7384A22E5}" srcOrd="0" destOrd="0" presId="urn:microsoft.com/office/officeart/2005/8/layout/hierarchy3"/>
    <dgm:cxn modelId="{4554FF34-2D13-423F-98AB-01C95FF6177E}" srcId="{FA338134-1CCA-4C92-885C-20900A1586A1}" destId="{12B570C2-31C5-4497-8843-3DC9FFE7C4D0}" srcOrd="4" destOrd="0" parTransId="{D405ED98-D1E0-45EC-813A-2B2AE6DFA32B}" sibTransId="{445D0658-489A-4619-8BAB-0D09612535BE}"/>
    <dgm:cxn modelId="{79094B4D-B841-45C3-9EE6-A70E4BF6D879}" srcId="{4E7A16B4-0B56-4E00-805A-CEFD2E3EAC05}" destId="{53A4625E-57B7-40B1-8C79-890C603C9D7F}" srcOrd="4" destOrd="0" parTransId="{ECAA0407-059E-47A4-AC54-F0918867B1B8}" sibTransId="{73715EF2-5A1C-4D6E-A0C2-47FD41C8B92C}"/>
    <dgm:cxn modelId="{7E45F0E3-024C-4938-955B-A32E175669BE}" type="presOf" srcId="{B9EE315E-CC6A-4AF3-AD11-4649F6F2A2AE}" destId="{05B3DED4-BD25-453C-B0C7-CFA6A7087E1D}" srcOrd="0" destOrd="0" presId="urn:microsoft.com/office/officeart/2005/8/layout/hierarchy3"/>
    <dgm:cxn modelId="{EDDF785C-B730-4E66-A1D7-4A69ED66668A}" type="presOf" srcId="{3A534F84-B5C9-4CA5-96DB-3FDD80738A97}" destId="{CD904F31-3F5F-4397-96F7-3608D272547C}" srcOrd="0" destOrd="0" presId="urn:microsoft.com/office/officeart/2005/8/layout/hierarchy3"/>
    <dgm:cxn modelId="{623F036D-FC0B-470C-A336-145D2E906241}" type="presOf" srcId="{8FF89EE4-6A38-4221-822F-B7EB52976800}" destId="{3CBD0CC2-0AB7-433C-82CE-B6DDFBEF2B6D}" srcOrd="0" destOrd="0" presId="urn:microsoft.com/office/officeart/2005/8/layout/hierarchy3"/>
    <dgm:cxn modelId="{1FC9801B-9B28-4B91-AC3D-245B90663F36}" srcId="{3813F512-5360-4047-A146-CED5D841D696}" destId="{37FFC762-941E-4F28-81EE-E84BE5BE4AEF}" srcOrd="2" destOrd="0" parTransId="{E14647FB-49EF-41FF-9D7F-756D0D68A4DD}" sibTransId="{29BEE9F1-CE71-425A-B1BB-6358BE77BB10}"/>
    <dgm:cxn modelId="{72228481-9830-40B2-A664-FA4A93F95E22}" type="presOf" srcId="{919FD6E6-F846-4909-BA77-E3EF00684789}" destId="{DB581078-A99C-480D-9627-81272A5CE0F1}" srcOrd="0" destOrd="0" presId="urn:microsoft.com/office/officeart/2005/8/layout/hierarchy3"/>
    <dgm:cxn modelId="{D4E0C2DE-63AA-4084-96DB-9A354F206222}" srcId="{23CFF608-16BC-4FD6-82ED-68D83F9C5FB1}" destId="{54377E39-2A24-4D9A-AFA5-010B818FC3A7}" srcOrd="11" destOrd="0" parTransId="{9B6F8542-AC4E-4969-B5A1-ACE90C1F4FB0}" sibTransId="{26AC4AA3-402A-4756-93A2-B8CE27F8BC55}"/>
    <dgm:cxn modelId="{12FBD901-F0C4-43AC-A965-7853B1A3031A}" type="presOf" srcId="{3AAE0691-721E-4C62-A0A5-ED517BA3E855}" destId="{66CD73E0-3331-470D-8F72-7E314842379F}" srcOrd="0" destOrd="0" presId="urn:microsoft.com/office/officeart/2005/8/layout/hierarchy3"/>
    <dgm:cxn modelId="{0FC4D53B-FDFE-4F0C-9BCC-5E7B10E5658C}" type="presOf" srcId="{B61EDC5E-3EC0-4D99-93E4-167FCDBA21FF}" destId="{F30D7DA2-76D0-48B9-AB5A-6F0500EFE33D}" srcOrd="1" destOrd="0" presId="urn:microsoft.com/office/officeart/2005/8/layout/hierarchy3"/>
    <dgm:cxn modelId="{E1662561-68ED-4397-9183-F462232DD6B7}" srcId="{13DB0588-856D-4C18-82AE-3E132FB49C10}" destId="{20742A87-45B3-4805-A2A1-8BEF1749CDF9}" srcOrd="0" destOrd="0" parTransId="{2A590701-76E2-4526-9685-D545A121798F}" sibTransId="{11E0F34F-8AB6-4C4E-A0D4-885B12825F17}"/>
    <dgm:cxn modelId="{3FBCCE74-031E-4FBE-A172-68F4A89606B7}" type="presOf" srcId="{AEAC18FE-2497-42D7-908D-1104827B9E08}" destId="{96EFBC57-7E2A-4B63-AF8F-9A75595A4A07}" srcOrd="0" destOrd="0" presId="urn:microsoft.com/office/officeart/2005/8/layout/hierarchy3"/>
    <dgm:cxn modelId="{8A879AE0-4EB8-4FBE-B370-ED7B3C83D1CD}" type="presOf" srcId="{E14647FB-49EF-41FF-9D7F-756D0D68A4DD}" destId="{F3FC11CC-B53B-463B-BEB2-D4750359BB7E}" srcOrd="0" destOrd="0" presId="urn:microsoft.com/office/officeart/2005/8/layout/hierarchy3"/>
    <dgm:cxn modelId="{4A1EE7E3-BFC6-42B3-AC5B-FF8D2F65AA72}" type="presOf" srcId="{C89B5762-9611-427A-A52A-B6288A0AA9FC}" destId="{E1B59DE0-FAEC-48F6-82F8-53D326EA8D78}" srcOrd="0" destOrd="0" presId="urn:microsoft.com/office/officeart/2005/8/layout/hierarchy3"/>
    <dgm:cxn modelId="{5EB51082-5078-45B9-9931-6F5642DC4027}" type="presOf" srcId="{303F741D-ECD1-41B2-9CD2-E4BF96C4249D}" destId="{5A1B2E4E-DA1F-4C28-B02B-C46ED036F9AB}" srcOrd="0" destOrd="0" presId="urn:microsoft.com/office/officeart/2005/8/layout/hierarchy3"/>
    <dgm:cxn modelId="{C4B9FA6E-3325-42F4-B1F5-906528ED8C45}" srcId="{23CFF608-16BC-4FD6-82ED-68D83F9C5FB1}" destId="{3813F512-5360-4047-A146-CED5D841D696}" srcOrd="2" destOrd="0" parTransId="{A2F588D4-1AF3-4D5D-A1C6-1E57E2285FFC}" sibTransId="{3EFF5637-CC63-4B1A-B2D9-5399D154CB74}"/>
    <dgm:cxn modelId="{15C2512B-759A-487B-A056-B78A24C4270D}" type="presOf" srcId="{E43206B2-5337-4920-B7A1-AD77B402AD55}" destId="{A30C3B6B-0748-4634-BAFE-3445EE6D76BD}" srcOrd="0" destOrd="0" presId="urn:microsoft.com/office/officeart/2005/8/layout/hierarchy3"/>
    <dgm:cxn modelId="{C3395DD2-4936-4A79-9313-041C8E490B14}" type="presOf" srcId="{325B9E0F-0A33-4E2D-842E-D36F6A401956}" destId="{60349DAC-ECD8-401A-9EA9-1821A82305A2}" srcOrd="0" destOrd="0" presId="urn:microsoft.com/office/officeart/2005/8/layout/hierarchy3"/>
    <dgm:cxn modelId="{C6955C6E-56C9-497F-8608-4D6CA3545843}" type="presOf" srcId="{C6DFD0C1-0BA6-4250-8C8B-50A8F778B839}" destId="{476022E1-8EEA-4854-AD3F-2056B6AC24D0}" srcOrd="0" destOrd="0" presId="urn:microsoft.com/office/officeart/2005/8/layout/hierarchy3"/>
    <dgm:cxn modelId="{58E9421F-79A3-4881-BD9D-C332BFFC4D70}" type="presOf" srcId="{31E77276-4490-4573-BB5B-A970C8319D10}" destId="{C3C1EDD0-569A-4C6D-8705-BA84543B5A58}" srcOrd="0" destOrd="0" presId="urn:microsoft.com/office/officeart/2005/8/layout/hierarchy3"/>
    <dgm:cxn modelId="{4C155DF0-3589-4D69-97D3-97B5B279A543}" type="presOf" srcId="{D9636E9F-E7FA-4159-8C07-F1F27D0A079F}" destId="{E924C72A-91BA-43CE-93E7-31A6C09896F8}" srcOrd="0" destOrd="0" presId="urn:microsoft.com/office/officeart/2005/8/layout/hierarchy3"/>
    <dgm:cxn modelId="{32FD9803-E2F0-40E6-BBB4-63DC7C33F79D}" srcId="{54377E39-2A24-4D9A-AFA5-010B818FC3A7}" destId="{32649C0A-D2FB-422C-B32E-726224000D54}" srcOrd="5" destOrd="0" parTransId="{31E77276-4490-4573-BB5B-A970C8319D10}" sibTransId="{CC67B37E-C9AF-4775-9A81-20BF3C1C0C44}"/>
    <dgm:cxn modelId="{4085A441-E454-44D0-9107-2B0DA13696F7}" type="presOf" srcId="{30BBC880-BD4E-41AF-AC58-2938D5AC3132}" destId="{47D46BC1-BAC3-479A-8A7B-BE816DD4B407}" srcOrd="1" destOrd="0" presId="urn:microsoft.com/office/officeart/2005/8/layout/hierarchy3"/>
    <dgm:cxn modelId="{B7C82960-3D3D-4877-9219-12B3CFFBD63A}" type="presOf" srcId="{53CA03ED-7349-492F-8ABD-0BE068637FE1}" destId="{CBBEDD7D-412A-4990-B71E-25F9D7F0378F}" srcOrd="0" destOrd="0" presId="urn:microsoft.com/office/officeart/2005/8/layout/hierarchy3"/>
    <dgm:cxn modelId="{380E7A86-214E-4639-B3CC-1231592C98E2}" type="presOf" srcId="{F5D1281C-9CD9-482A-8EE1-37A2AC3E9101}" destId="{759C06D9-F310-430E-8ED4-F0CD1EBA57E6}" srcOrd="0" destOrd="0" presId="urn:microsoft.com/office/officeart/2005/8/layout/hierarchy3"/>
    <dgm:cxn modelId="{7D1CCB75-4E1B-475F-9B53-9F952B398E6E}" srcId="{E56C4EB5-646D-46DF-9122-ADBE4375615F}" destId="{56865F1C-804F-4114-A68E-4CD293315E75}" srcOrd="3" destOrd="0" parTransId="{1A6CCD99-D089-46E7-B1B7-E66B5C14CE0D}" sibTransId="{69DA026A-7A8C-49DD-8079-A56CAD7ECE86}"/>
    <dgm:cxn modelId="{73B75BAD-137E-4068-AC93-03D4A07CE95D}" type="presOf" srcId="{C5FE8E44-7D27-46AA-8E76-06CFD4CC0EFE}" destId="{1197CF0E-F4BC-4F9F-986D-DC2729603CF4}" srcOrd="0" destOrd="0" presId="urn:microsoft.com/office/officeart/2005/8/layout/hierarchy3"/>
    <dgm:cxn modelId="{7C932B0D-CBFF-4A0B-AC42-D73CD52EB31E}" srcId="{30BBC880-BD4E-41AF-AC58-2938D5AC3132}" destId="{94267797-F820-47B1-8BF1-C77A58E3DABB}" srcOrd="2" destOrd="0" parTransId="{68026698-787B-4606-A4C3-28D6EB1CF0B1}" sibTransId="{EDB43BB8-4E61-4AFF-9158-55CE2C5CF497}"/>
    <dgm:cxn modelId="{B1A53031-8DC3-43DA-84F1-AF10DE3FC3E4}" type="presOf" srcId="{963D4FE0-5D0B-47E1-BD3A-BE5C671F0EB7}" destId="{A3F8F637-5ABB-4447-8457-D5522D972A86}" srcOrd="0" destOrd="0" presId="urn:microsoft.com/office/officeart/2005/8/layout/hierarchy3"/>
    <dgm:cxn modelId="{C6900A78-3766-4D62-A1CF-FA43EF3E9E62}" type="presOf" srcId="{30BBC880-BD4E-41AF-AC58-2938D5AC3132}" destId="{8C0EBBE8-E127-492D-9EA1-861B6D107E00}" srcOrd="0" destOrd="0" presId="urn:microsoft.com/office/officeart/2005/8/layout/hierarchy3"/>
    <dgm:cxn modelId="{EEBB518D-C57E-4414-9FA6-BE17D125139B}" type="presOf" srcId="{1FDD930A-305A-4457-B3F4-DC29ABD39A55}" destId="{1A072975-1206-44D4-829A-B23C2B73813D}" srcOrd="0" destOrd="0" presId="urn:microsoft.com/office/officeart/2005/8/layout/hierarchy3"/>
    <dgm:cxn modelId="{367B1BFC-B1BE-47FF-8221-C478E34163EB}" type="presOf" srcId="{3AAE0691-721E-4C62-A0A5-ED517BA3E855}" destId="{47FEF45A-D377-45C0-AB6C-64ABEB4B692F}" srcOrd="1" destOrd="0" presId="urn:microsoft.com/office/officeart/2005/8/layout/hierarchy3"/>
    <dgm:cxn modelId="{DE8D4065-7059-4A29-821E-E71D55ABD528}" srcId="{C6DFD0C1-0BA6-4250-8C8B-50A8F778B839}" destId="{D0346E79-6125-42B2-94F9-AB2250C662C8}" srcOrd="2" destOrd="0" parTransId="{CDAC78B2-38D3-4607-BEE8-02FCA9864F5B}" sibTransId="{D184DB1B-DAC4-42D9-A38B-B9D2C684DFBF}"/>
    <dgm:cxn modelId="{7DFDF222-AE91-401C-AEA3-5DFEE1309C1C}" type="presOf" srcId="{3813F512-5360-4047-A146-CED5D841D696}" destId="{D559BD66-44EC-4ABC-8BF0-B6931FACAC80}" srcOrd="1" destOrd="0" presId="urn:microsoft.com/office/officeart/2005/8/layout/hierarchy3"/>
    <dgm:cxn modelId="{202C5231-5721-4308-8A96-3764E7A506B9}" type="presOf" srcId="{9F4B992A-2050-475F-93DB-2006ACD92C9E}" destId="{268DC394-7205-4B6B-9119-6568C41E24F9}" srcOrd="0" destOrd="0" presId="urn:microsoft.com/office/officeart/2005/8/layout/hierarchy3"/>
    <dgm:cxn modelId="{AA498C60-777A-4CB5-B9CB-D8C4763D8435}" type="presOf" srcId="{5DAA62B3-8327-472A-AD21-0F9E6CEEADE2}" destId="{D0622466-BA9E-4AA0-82D3-852C425C3F41}" srcOrd="0" destOrd="0" presId="urn:microsoft.com/office/officeart/2005/8/layout/hierarchy3"/>
    <dgm:cxn modelId="{E20B819B-3E89-42F7-B26C-2F3726D0EAE1}" srcId="{3AAE0691-721E-4C62-A0A5-ED517BA3E855}" destId="{E284C596-9682-4AAB-BE30-1F9762297DD6}" srcOrd="3" destOrd="0" parTransId="{C9A66162-1942-4F32-B16E-4372F77FC8C9}" sibTransId="{236DDCFC-0A5A-4EFE-965C-55AD5BCD53BB}"/>
    <dgm:cxn modelId="{B1649A7F-E0F2-4AAD-9606-24FF5628938E}" type="presOf" srcId="{C622FB9C-66BD-4CBC-B818-6625662BC599}" destId="{1BBD199C-31A9-4023-B757-2E103483C57D}" srcOrd="0" destOrd="0" presId="urn:microsoft.com/office/officeart/2005/8/layout/hierarchy3"/>
    <dgm:cxn modelId="{11356EED-4A14-4798-B375-E14013601062}" type="presOf" srcId="{94267797-F820-47B1-8BF1-C77A58E3DABB}" destId="{4456E7AE-C55E-4267-839E-F26D519E0F82}" srcOrd="0" destOrd="0" presId="urn:microsoft.com/office/officeart/2005/8/layout/hierarchy3"/>
    <dgm:cxn modelId="{7DB9965E-3D3F-4E0F-86A3-3D4A29BADB2A}" type="presOf" srcId="{76FCF6A1-8C7C-418F-ACCF-9C37B26EC610}" destId="{95D2D5BF-503C-4CAC-9B81-B7B2481E3A94}" srcOrd="0" destOrd="0" presId="urn:microsoft.com/office/officeart/2005/8/layout/hierarchy3"/>
    <dgm:cxn modelId="{121B9FD3-B62D-408A-A899-6C95E20267A6}" srcId="{54377E39-2A24-4D9A-AFA5-010B818FC3A7}" destId="{41EF23F6-49E3-45D0-AC3B-ECC9CCE6A0A8}" srcOrd="3" destOrd="0" parTransId="{40BBF3B9-2450-43C1-A462-D453419A4D1F}" sibTransId="{C52FBA0A-D054-4040-A039-344967057EB6}"/>
    <dgm:cxn modelId="{8BA595CF-2D8C-40A5-A9D5-A89CD1283E8D}" srcId="{D98F85DA-6439-4EC8-A984-9782535BA697}" destId="{FA1EE7A8-FAA7-443F-BDE9-2788FE11D987}" srcOrd="5" destOrd="0" parTransId="{2A220741-D4CB-4C4B-B46B-579A5C667D2C}" sibTransId="{2CA5E13F-B25F-46A7-98A4-9BCF8135BC61}"/>
    <dgm:cxn modelId="{00613BD0-8DD2-4B1B-9385-E743B555AB3C}" type="presOf" srcId="{B5132B06-834B-4DF4-8B34-6DEE81244714}" destId="{127EA1EB-7059-4C47-9CB6-287294816E40}" srcOrd="0" destOrd="0" presId="urn:microsoft.com/office/officeart/2005/8/layout/hierarchy3"/>
    <dgm:cxn modelId="{F7628B7C-77AB-4532-8299-E72CEFDE53D2}" srcId="{3813F512-5360-4047-A146-CED5D841D696}" destId="{919FD6E6-F846-4909-BA77-E3EF00684789}" srcOrd="0" destOrd="0" parTransId="{CD8240D0-C460-46D1-A73A-B50E83397F5D}" sibTransId="{AE843F65-880C-4373-8E38-E948894BB6B5}"/>
    <dgm:cxn modelId="{503BFD8F-3593-4027-8489-823E20001257}" type="presOf" srcId="{D04D2EC3-1027-41A8-A79A-4C9725CD9B89}" destId="{D0630CDA-53CE-4C1D-8EAD-E0D43F63B2A4}" srcOrd="0" destOrd="0" presId="urn:microsoft.com/office/officeart/2005/8/layout/hierarchy3"/>
    <dgm:cxn modelId="{7B7E9066-1D0F-43A1-B252-ECD374B93014}" srcId="{3813F512-5360-4047-A146-CED5D841D696}" destId="{CEC65989-3AC4-41DC-9306-3D69C90AA429}" srcOrd="4" destOrd="0" parTransId="{00911CCC-5ED7-4D14-BE04-3C730C3632ED}" sibTransId="{4408FAE3-45A4-4939-96E9-9C143A86B65D}"/>
    <dgm:cxn modelId="{0843A2ED-FF89-46AD-B269-616542FCC1C9}" type="presOf" srcId="{CDAC78B2-38D3-4607-BEE8-02FCA9864F5B}" destId="{97712BBC-8CDC-4393-81B9-559D23FA5BB2}" srcOrd="0" destOrd="0" presId="urn:microsoft.com/office/officeart/2005/8/layout/hierarchy3"/>
    <dgm:cxn modelId="{82307599-064D-4D9F-849B-2FDE87EB1DDA}" type="presOf" srcId="{7DEA14FF-1770-4F72-8ECC-1BCF3C59685E}" destId="{9A1534CE-7019-496A-8CFC-1C7377A64716}" srcOrd="0" destOrd="0" presId="urn:microsoft.com/office/officeart/2005/8/layout/hierarchy3"/>
    <dgm:cxn modelId="{88C5547D-C63E-4787-B50E-A4AFF3F925DF}" type="presOf" srcId="{67A93F26-1560-4BD2-B060-D90FDE1A3782}" destId="{87227575-B01E-4C76-82ED-FF3E6CA0DAAB}" srcOrd="0" destOrd="0" presId="urn:microsoft.com/office/officeart/2005/8/layout/hierarchy3"/>
    <dgm:cxn modelId="{80C3CB8D-3F2A-4BBB-9C3A-3B1D8B8D2337}" type="presOf" srcId="{7BD50AE2-D175-4D7E-8BB9-C31789DEBA28}" destId="{4A3FCADB-BB07-43AF-9955-A7AD84C51582}" srcOrd="0" destOrd="0" presId="urn:microsoft.com/office/officeart/2005/8/layout/hierarchy3"/>
    <dgm:cxn modelId="{3DD44912-E5A3-422D-AD30-EB966AF76938}" type="presOf" srcId="{E56C4EB5-646D-46DF-9122-ADBE4375615F}" destId="{59F1FE07-AD04-481A-8C13-BE40DC306142}" srcOrd="0" destOrd="0" presId="urn:microsoft.com/office/officeart/2005/8/layout/hierarchy3"/>
    <dgm:cxn modelId="{3761422C-4032-461A-BA86-174A2D44061A}" type="presOf" srcId="{E0F91735-1D08-4738-89A1-6357CFAE63B4}" destId="{C6CAE902-0F4F-499E-999E-DA7C18692D5F}" srcOrd="0" destOrd="0" presId="urn:microsoft.com/office/officeart/2005/8/layout/hierarchy3"/>
    <dgm:cxn modelId="{0A5F0497-835F-4002-A47A-63AB42E2481A}" type="presOf" srcId="{0ED40A2E-4197-4557-B6AC-2861763946BD}" destId="{AC4178A8-9049-4940-9F68-6A6D0C5C75C8}" srcOrd="1" destOrd="0" presId="urn:microsoft.com/office/officeart/2005/8/layout/hierarchy3"/>
    <dgm:cxn modelId="{ED8B6609-3A62-4C26-AB6F-5D35F161AD39}" srcId="{B61EDC5E-3EC0-4D99-93E4-167FCDBA21FF}" destId="{B9EE315E-CC6A-4AF3-AD11-4649F6F2A2AE}" srcOrd="0" destOrd="0" parTransId="{26B7B17C-3CB5-457E-8566-3B1BABE22EC9}" sibTransId="{646A4631-5011-4291-84DC-D64922EE6016}"/>
    <dgm:cxn modelId="{168A2AD8-1994-4BA6-984B-AD03047B2545}" type="presOf" srcId="{E284C596-9682-4AAB-BE30-1F9762297DD6}" destId="{EA1A49E1-EB9F-4FF8-ABD2-DDDD4F8D4B6F}" srcOrd="0" destOrd="0" presId="urn:microsoft.com/office/officeart/2005/8/layout/hierarchy3"/>
    <dgm:cxn modelId="{3858F0D3-0144-434E-A730-345C4CEC2054}" srcId="{3AAE0691-721E-4C62-A0A5-ED517BA3E855}" destId="{0C7C1F23-6B05-43A7-9A00-182CF26AD3D3}" srcOrd="1" destOrd="0" parTransId="{D8CE174F-D558-4AF0-96CD-34685528F466}" sibTransId="{9696D1DC-4C3F-439D-8DCC-059C35621A73}"/>
    <dgm:cxn modelId="{7B20CD56-D463-4489-AA87-6AACC25EDABD}" type="presOf" srcId="{92214A79-7082-4C8F-9D10-6E8E0790A6D5}" destId="{5D8DF701-C276-416D-AF7C-D78A4011E3EB}" srcOrd="0" destOrd="0" presId="urn:microsoft.com/office/officeart/2005/8/layout/hierarchy3"/>
    <dgm:cxn modelId="{1CBF544B-E592-4312-9447-0E42B351234F}" type="presOf" srcId="{D8CE174F-D558-4AF0-96CD-34685528F466}" destId="{C25AC655-CCD4-4644-AD10-3E096D4DA3D5}" srcOrd="0" destOrd="0" presId="urn:microsoft.com/office/officeart/2005/8/layout/hierarchy3"/>
    <dgm:cxn modelId="{CE0B2339-5263-4AE0-BFB0-75207E295475}" type="presOf" srcId="{C929F90E-93F4-454F-AA36-7F624FFD2920}" destId="{48283D91-74A0-4095-B507-7986BD9D1BD3}" srcOrd="0" destOrd="0" presId="urn:microsoft.com/office/officeart/2005/8/layout/hierarchy3"/>
    <dgm:cxn modelId="{888B9432-A5BA-43F1-B319-5D56BB8A577D}" srcId="{3813F512-5360-4047-A146-CED5D841D696}" destId="{4612DB04-A42E-4CEB-8861-B87D44F7D1EF}" srcOrd="1" destOrd="0" parTransId="{7BD50AE2-D175-4D7E-8BB9-C31789DEBA28}" sibTransId="{388A8481-D537-442D-91AD-1789199FD83B}"/>
    <dgm:cxn modelId="{1B4D0588-D788-4DD4-9A22-9D36B12D4231}" type="presOf" srcId="{2D14F378-FF89-46B6-8CBB-E891F52E40C0}" destId="{83776CBF-1696-4692-B7B2-13048159BD5F}" srcOrd="0" destOrd="0" presId="urn:microsoft.com/office/officeart/2005/8/layout/hierarchy3"/>
    <dgm:cxn modelId="{09B78F4A-DEEF-46AB-BA00-A90F129E2A6E}" type="presOf" srcId="{EFBBBC0D-1106-4E2F-9D07-A233E936F7F0}" destId="{3C08496D-00BF-41D8-BB4A-AF2ABECB9300}" srcOrd="0" destOrd="0" presId="urn:microsoft.com/office/officeart/2005/8/layout/hierarchy3"/>
    <dgm:cxn modelId="{CF0A210C-A614-4DB8-95F7-4424866874F4}" type="presOf" srcId="{BCB4CFB4-30B7-427E-A231-F47A618672D4}" destId="{F5AB6AAD-51E6-4D06-8433-E68685C73EAF}" srcOrd="0" destOrd="0" presId="urn:microsoft.com/office/officeart/2005/8/layout/hierarchy3"/>
    <dgm:cxn modelId="{0D27C843-4210-425D-87B4-107698ED9542}" type="presOf" srcId="{0CB506F8-87A1-42AC-9473-E99AC7BB045A}" destId="{71B88B9F-84B3-45EE-934E-6C50D9240062}" srcOrd="0" destOrd="0" presId="urn:microsoft.com/office/officeart/2005/8/layout/hierarchy3"/>
    <dgm:cxn modelId="{A956176D-A863-4DA0-A22F-361B34F1D333}" type="presOf" srcId="{4DBF2016-64F0-4477-9633-0084A91EBD4E}" destId="{FD5BDB4B-B223-4F50-B81E-F4F2E92475B2}" srcOrd="0" destOrd="0" presId="urn:microsoft.com/office/officeart/2005/8/layout/hierarchy3"/>
    <dgm:cxn modelId="{9016C9F1-DE77-4812-A6E8-8D4F6893176D}" srcId="{30BBC880-BD4E-41AF-AC58-2938D5AC3132}" destId="{67A93F26-1560-4BD2-B060-D90FDE1A3782}" srcOrd="3" destOrd="0" parTransId="{A1FEE337-8616-4D9B-90C8-AB2F1AFDD54A}" sibTransId="{55866D17-68AF-4086-BF85-DBC1350631C4}"/>
    <dgm:cxn modelId="{A189998A-C200-48EF-A9A4-95A294A7CB64}" type="presOf" srcId="{FA338134-1CCA-4C92-885C-20900A1586A1}" destId="{1934ECA4-63A4-43D1-98B0-BAE41BD342EA}" srcOrd="0" destOrd="0" presId="urn:microsoft.com/office/officeart/2005/8/layout/hierarchy3"/>
    <dgm:cxn modelId="{57857A31-E828-4141-8947-8E40B66B52A8}" type="presOf" srcId="{3813F512-5360-4047-A146-CED5D841D696}" destId="{E2014803-76EE-41C3-AA21-F8248CB3640A}" srcOrd="0" destOrd="0" presId="urn:microsoft.com/office/officeart/2005/8/layout/hierarchy3"/>
    <dgm:cxn modelId="{AE851489-D348-403D-9A58-DA56AE6CB7A4}" type="presOf" srcId="{0C7C1F23-6B05-43A7-9A00-182CF26AD3D3}" destId="{6526CA03-4314-4AD8-AB99-1D895D85E80D}" srcOrd="0" destOrd="0" presId="urn:microsoft.com/office/officeart/2005/8/layout/hierarchy3"/>
    <dgm:cxn modelId="{93B0A1BB-9140-4FDE-9A27-7FA94215FF95}" type="presOf" srcId="{898DA7F5-B63D-4A33-B2E7-735301BDD1DB}" destId="{888ABC35-073D-44D2-95F0-D27D3FD836CE}" srcOrd="0" destOrd="0" presId="urn:microsoft.com/office/officeart/2005/8/layout/hierarchy3"/>
    <dgm:cxn modelId="{9C9ED34F-9ECF-4172-83C8-2EBF4C0883CA}" srcId="{23CFF608-16BC-4FD6-82ED-68D83F9C5FB1}" destId="{E56C4EB5-646D-46DF-9122-ADBE4375615F}" srcOrd="4" destOrd="0" parTransId="{08AC7B92-556F-4A1B-A8B4-CDECA544D914}" sibTransId="{78FC11A9-E988-4EAF-B16C-DAE6C5A66586}"/>
    <dgm:cxn modelId="{8E242FC4-1E05-4F09-A965-AF3940DF277F}" type="presOf" srcId="{2FB11A07-F16E-4607-BEA2-34E11F894975}" destId="{6DF4C9A4-8808-407E-B478-D18A6A91E8B0}" srcOrd="0" destOrd="0" presId="urn:microsoft.com/office/officeart/2005/8/layout/hierarchy3"/>
    <dgm:cxn modelId="{917F4591-82DD-44DB-8FE9-B2B3CC2A470D}" srcId="{13DB0588-856D-4C18-82AE-3E132FB49C10}" destId="{C929F90E-93F4-454F-AA36-7F624FFD2920}" srcOrd="3" destOrd="0" parTransId="{C47FF53F-EB37-4073-A757-A3D14EF4F8A6}" sibTransId="{0F089B70-E734-4D6D-9961-EC09D504E778}"/>
    <dgm:cxn modelId="{28AB95D4-1B06-4112-B49C-FDBCC7D1DF47}" type="presOf" srcId="{F75E0A77-A202-4CB3-8503-41B8F38CF38D}" destId="{FEC0D315-D37C-441B-881A-6DF6FBFDCFBA}" srcOrd="0" destOrd="0" presId="urn:microsoft.com/office/officeart/2005/8/layout/hierarchy3"/>
    <dgm:cxn modelId="{BDA8B0CF-8DED-47CF-B620-6883AC48959A}" srcId="{13DB0588-856D-4C18-82AE-3E132FB49C10}" destId="{B6183C63-D950-4BFF-ABA5-A1867AD1E999}" srcOrd="4" destOrd="0" parTransId="{2D14F378-FF89-46B6-8CBB-E891F52E40C0}" sibTransId="{735A0A75-200A-4129-95FD-5A1BA4205DBD}"/>
    <dgm:cxn modelId="{4AFD0EFD-0F00-4B78-98CF-70914C3E29CA}" type="presOf" srcId="{835B5A9D-3F10-4AA8-A0C1-8D3DBC00428E}" destId="{F4495395-5110-45C4-A3F3-D6FC76DDA305}" srcOrd="0" destOrd="0" presId="urn:microsoft.com/office/officeart/2005/8/layout/hierarchy3"/>
    <dgm:cxn modelId="{E159B046-C5D3-4A46-B991-CB3CD4D082CD}" type="presOf" srcId="{D8DDCFE1-F944-420B-93D6-9F610D82EE84}" destId="{9CD99A82-FBD4-4EF4-93DC-58903016B1B2}" srcOrd="0" destOrd="0" presId="urn:microsoft.com/office/officeart/2005/8/layout/hierarchy3"/>
    <dgm:cxn modelId="{9D99B40C-337E-4D84-B3A2-66D5BC843BC5}" type="presOf" srcId="{54377E39-2A24-4D9A-AFA5-010B818FC3A7}" destId="{5E1830E9-E6CC-41DF-AEFF-B29F18DD9501}" srcOrd="1" destOrd="0" presId="urn:microsoft.com/office/officeart/2005/8/layout/hierarchy3"/>
    <dgm:cxn modelId="{39B9A391-3F43-4D78-9468-E4A302C09492}" type="presOf" srcId="{1A596067-D988-4B75-9D1B-068CFC835F87}" destId="{624A135D-E21F-4FFD-A2C0-B99F21D9B467}" srcOrd="0" destOrd="0" presId="urn:microsoft.com/office/officeart/2005/8/layout/hierarchy3"/>
    <dgm:cxn modelId="{2FDD2E25-C876-479B-B1FE-0D1D13B93198}" srcId="{C6DFD0C1-0BA6-4250-8C8B-50A8F778B839}" destId="{7B69894B-2929-4D0B-BF8D-A5AC741664EA}" srcOrd="3" destOrd="0" parTransId="{1CDA6139-7140-43A3-B737-FB7C679068DE}" sibTransId="{E1222230-39EC-4FC1-9C40-B2FB4602135E}"/>
    <dgm:cxn modelId="{4AEDF04C-3A4F-4192-8F40-BFE36DD261AE}" type="presOf" srcId="{E69BC559-FA64-4F65-A05B-F40CD99898CA}" destId="{9B27D7FC-C2E7-47D8-BFEC-4C6DAE88F571}" srcOrd="0" destOrd="0" presId="urn:microsoft.com/office/officeart/2005/8/layout/hierarchy3"/>
    <dgm:cxn modelId="{C31F60CF-F934-43AD-8CB7-9D23DBB3C03C}" type="presOf" srcId="{74CB1291-BC31-4DD5-B756-4D6FE125645C}" destId="{88A70DC9-C082-468F-BB40-5769AD6845D6}" srcOrd="0" destOrd="0" presId="urn:microsoft.com/office/officeart/2005/8/layout/hierarchy3"/>
    <dgm:cxn modelId="{8C56CB2F-D51F-458E-A978-5B3BF4090B84}" type="presOf" srcId="{ECAA0407-059E-47A4-AC54-F0918867B1B8}" destId="{32AF3797-8A0F-40F6-96C3-40A446F7E585}" srcOrd="0" destOrd="0" presId="urn:microsoft.com/office/officeart/2005/8/layout/hierarchy3"/>
    <dgm:cxn modelId="{27211B2B-F17F-4DF9-9698-031B3BCA0790}" type="presOf" srcId="{20742A87-45B3-4805-A2A1-8BEF1749CDF9}" destId="{CC821315-8D07-4797-A1B7-AB62759F4384}" srcOrd="0" destOrd="0" presId="urn:microsoft.com/office/officeart/2005/8/layout/hierarchy3"/>
    <dgm:cxn modelId="{DC6E83C9-AE77-4A0E-9826-FEF1D6241A94}" srcId="{0ED40A2E-4197-4557-B6AC-2861763946BD}" destId="{F72D088B-915F-4D54-B74F-DD01DA4A05B0}" srcOrd="0" destOrd="0" parTransId="{387F3971-6B98-462C-A922-55DC117B10D8}" sibTransId="{ADA57E05-E63E-4CEB-95FC-191C9BA2D527}"/>
    <dgm:cxn modelId="{27A0F346-4267-4772-B941-6D6AD0BEA708}" srcId="{E56C4EB5-646D-46DF-9122-ADBE4375615F}" destId="{0CE62F69-4DF7-4A46-95A2-C5D1A564562E}" srcOrd="0" destOrd="0" parTransId="{F30A63CE-1AAE-44B5-94A8-EEEA71C76C7C}" sibTransId="{08BCEA22-845A-4CB5-8F9A-687AA02AEE4D}"/>
    <dgm:cxn modelId="{70A9BE9C-A77F-4DFC-B0BA-4998C220087F}" srcId="{13DB0588-856D-4C18-82AE-3E132FB49C10}" destId="{93B678EF-AD18-4A85-9693-64E1FA33E0C3}" srcOrd="1" destOrd="0" parTransId="{46DF5626-D119-403B-969C-BCAE2D2104BB}" sibTransId="{76A3AE02-602E-4D34-BABC-E87A1BEC306B}"/>
    <dgm:cxn modelId="{E3C01E13-6859-4FFC-A98F-F76DED97D6F6}" type="presOf" srcId="{2A590701-76E2-4526-9685-D545A121798F}" destId="{CA21BBCF-4416-4264-952B-905323F9D18D}" srcOrd="0" destOrd="0" presId="urn:microsoft.com/office/officeart/2005/8/layout/hierarchy3"/>
    <dgm:cxn modelId="{7C106B4E-28F9-4B28-8822-D649C4CF4910}" type="presOf" srcId="{2A220741-D4CB-4C4B-B46B-579A5C667D2C}" destId="{9C056F11-DC29-4EC5-99AC-1E3DAFECA3BB}" srcOrd="0" destOrd="0" presId="urn:microsoft.com/office/officeart/2005/8/layout/hierarchy3"/>
    <dgm:cxn modelId="{3BAB714C-3ADE-489C-BA55-C7B2F1ABD8C1}" type="presOf" srcId="{6D8B539F-77F2-4745-8A81-51FD841B0D7A}" destId="{4907817C-68FC-4D87-84FD-A27303366E01}" srcOrd="0" destOrd="0" presId="urn:microsoft.com/office/officeart/2005/8/layout/hierarchy3"/>
    <dgm:cxn modelId="{787B0E32-A1AF-4CA6-B82B-7A83A480FA81}" type="presOf" srcId="{0CE62F69-4DF7-4A46-95A2-C5D1A564562E}" destId="{099EE3B4-9220-4CD3-A2FF-8AC6064D18C8}" srcOrd="0" destOrd="0" presId="urn:microsoft.com/office/officeart/2005/8/layout/hierarchy3"/>
    <dgm:cxn modelId="{B94EB769-7A4C-4C74-A737-E22C392108FD}" type="presOf" srcId="{2C65DE01-86EF-49C7-B0FD-6FC82FB0EC43}" destId="{CA814FF1-D4DD-43CE-AFA5-FAB209E274B0}" srcOrd="0" destOrd="0" presId="urn:microsoft.com/office/officeart/2005/8/layout/hierarchy3"/>
    <dgm:cxn modelId="{54E3095D-413E-44EB-8F7E-6FD72BBAD428}" type="presOf" srcId="{ED1C52CF-2DE9-47D8-BE69-5943C5AE7E4D}" destId="{A6148604-9A7D-4C82-9C85-ECF8DBFDFC61}" srcOrd="0" destOrd="0" presId="urn:microsoft.com/office/officeart/2005/8/layout/hierarchy3"/>
    <dgm:cxn modelId="{939D731A-8ADC-4542-B393-102D652DFC77}" type="presOf" srcId="{13ED6810-E441-4A0E-8041-CF233BD0AF94}" destId="{E8A8F14F-56C3-4B6B-9544-FC300CB808D6}" srcOrd="0" destOrd="0" presId="urn:microsoft.com/office/officeart/2005/8/layout/hierarchy3"/>
    <dgm:cxn modelId="{E517FC0E-A010-46D9-A9C3-55B4869D53FB}" type="presOf" srcId="{DABF2694-241F-466F-A6DF-649A55611C9B}" destId="{F034370C-C487-4D6D-9B16-9FA688A78B7B}" srcOrd="0" destOrd="0" presId="urn:microsoft.com/office/officeart/2005/8/layout/hierarchy3"/>
    <dgm:cxn modelId="{7124AF57-B207-4162-AF1D-DC61F2050DA2}" srcId="{B61EDC5E-3EC0-4D99-93E4-167FCDBA21FF}" destId="{303F741D-ECD1-41B2-9CD2-E4BF96C4249D}" srcOrd="5" destOrd="0" parTransId="{67CE5CB0-ABCA-4E26-8DF8-EAD7BF2A514F}" sibTransId="{224A9F3F-BBDD-4F3A-96B0-7E0279A44A89}"/>
    <dgm:cxn modelId="{A349BC20-83DD-49AA-B7FF-197417DBB875}" srcId="{30BBC880-BD4E-41AF-AC58-2938D5AC3132}" destId="{C5243CAE-9D04-41B3-A533-6F05BB7AE5C8}" srcOrd="4" destOrd="0" parTransId="{FED58B7B-A91B-4019-AF15-93B7974CE022}" sibTransId="{A939BCD1-0711-4693-A2E7-EBD8A194C7FE}"/>
    <dgm:cxn modelId="{49C38D12-1115-4EFB-886B-6B358253BF29}" srcId="{0ED40A2E-4197-4557-B6AC-2861763946BD}" destId="{A717316D-F45A-4348-B92C-E9587C3135BD}" srcOrd="1" destOrd="0" parTransId="{DCB9198C-9927-4518-B59C-80D2D65FF640}" sibTransId="{6569CADF-1A14-49E0-A4E2-AD2DBCFA9C99}"/>
    <dgm:cxn modelId="{A91B1301-945E-4079-90EF-B4A6B7921508}" type="presOf" srcId="{46DF5626-D119-403B-969C-BCAE2D2104BB}" destId="{E25E1177-3077-45EA-A802-176776DD93C2}" srcOrd="0" destOrd="0" presId="urn:microsoft.com/office/officeart/2005/8/layout/hierarchy3"/>
    <dgm:cxn modelId="{B83997F6-03DF-46EE-B9A4-71B09F2675E7}" srcId="{54377E39-2A24-4D9A-AFA5-010B818FC3A7}" destId="{6C4B7C8D-26F8-409F-AFAA-8D5FEDF03EBC}" srcOrd="1" destOrd="0" parTransId="{DABF2694-241F-466F-A6DF-649A55611C9B}" sibTransId="{C690C18A-5B68-41D6-B14C-420B6691ED58}"/>
    <dgm:cxn modelId="{BEE57F35-9CD5-4ECF-ACA5-39551FF26736}" type="presOf" srcId="{0097A525-9949-4BBD-B8A9-8ED6CC9C5F7C}" destId="{56091F62-FF2A-4D6E-BFC4-2887730D7D0F}" srcOrd="0" destOrd="0" presId="urn:microsoft.com/office/officeart/2005/8/layout/hierarchy3"/>
    <dgm:cxn modelId="{BD4BDF41-F1F9-4DA6-A606-F8FCC95DA5B4}" type="presOf" srcId="{1A6CCD99-D089-46E7-B1B7-E66B5C14CE0D}" destId="{8FF26D74-D54E-46E8-9B8E-5657E6EF994F}" srcOrd="0" destOrd="0" presId="urn:microsoft.com/office/officeart/2005/8/layout/hierarchy3"/>
    <dgm:cxn modelId="{900F53CF-AAFD-4412-88F7-A16461135985}" type="presOf" srcId="{BB9F097F-8670-43D8-BA72-0066DDCB12FB}" destId="{F96B42A0-C376-42AE-8F98-1257F86D9A8B}" srcOrd="0" destOrd="0" presId="urn:microsoft.com/office/officeart/2005/8/layout/hierarchy3"/>
    <dgm:cxn modelId="{D1169407-D20F-4759-9398-52CB80D9D423}" srcId="{0ED40A2E-4197-4557-B6AC-2861763946BD}" destId="{42C98E88-1229-4CEF-9423-EF108171699B}" srcOrd="4" destOrd="0" parTransId="{5DAA62B3-8327-472A-AD21-0F9E6CEEADE2}" sibTransId="{2D8DF999-1D2D-425F-BC3E-B43AF7B2A3B7}"/>
    <dgm:cxn modelId="{57AD9191-A42F-41B8-929D-67CBC890B478}" type="presOf" srcId="{41EF23F6-49E3-45D0-AC3B-ECC9CCE6A0A8}" destId="{6B976F25-40C4-43D1-AE73-59F982B6D4CA}" srcOrd="0" destOrd="0" presId="urn:microsoft.com/office/officeart/2005/8/layout/hierarchy3"/>
    <dgm:cxn modelId="{1ECD6290-EB42-40F0-84E4-7FA491BDD7AC}" type="presOf" srcId="{54377E39-2A24-4D9A-AFA5-010B818FC3A7}" destId="{544DFA01-F99E-4A5E-9598-9A9B56277A47}" srcOrd="0" destOrd="0" presId="urn:microsoft.com/office/officeart/2005/8/layout/hierarchy3"/>
    <dgm:cxn modelId="{05E39116-272A-496B-95B3-816E53A52712}" srcId="{23CFF608-16BC-4FD6-82ED-68D83F9C5FB1}" destId="{30BBC880-BD4E-41AF-AC58-2938D5AC3132}" srcOrd="7" destOrd="0" parTransId="{3ED3D84B-933E-406B-8896-9F9FC65340E4}" sibTransId="{0496BBAB-6BB0-4AE3-9A87-521945EB3600}"/>
    <dgm:cxn modelId="{6321024D-4B27-4971-80B7-7A28478A29E9}" srcId="{FA338134-1CCA-4C92-885C-20900A1586A1}" destId="{92214A79-7082-4C8F-9D10-6E8E0790A6D5}" srcOrd="0" destOrd="0" parTransId="{D8DDCFE1-F944-420B-93D6-9F610D82EE84}" sibTransId="{2F389706-DC3C-4E11-915B-0F2182424F7C}"/>
    <dgm:cxn modelId="{37EAFF46-ECD8-445E-874D-A95FCC278AAF}" type="presOf" srcId="{56865F1C-804F-4114-A68E-4CD293315E75}" destId="{7D2B67C4-A884-4420-ABBE-8417729071F3}" srcOrd="0" destOrd="0" presId="urn:microsoft.com/office/officeart/2005/8/layout/hierarchy3"/>
    <dgm:cxn modelId="{4C67DA96-7D1C-4E8D-8CAB-56DB1F8E71DD}" type="presOf" srcId="{13DB0588-856D-4C18-82AE-3E132FB49C10}" destId="{E3775C5B-FB75-4668-892D-FC6DE17B1E4C}" srcOrd="0" destOrd="0" presId="urn:microsoft.com/office/officeart/2005/8/layout/hierarchy3"/>
    <dgm:cxn modelId="{2B271E46-F112-4EB7-B1C2-BE72C10E0FAA}" srcId="{B61EDC5E-3EC0-4D99-93E4-167FCDBA21FF}" destId="{BB9F097F-8670-43D8-BA72-0066DDCB12FB}" srcOrd="2" destOrd="0" parTransId="{9FD283E3-8C67-4FBE-A17D-B36C25F99CA8}" sibTransId="{49D372EC-B487-498E-8C94-52B4CB42267C}"/>
    <dgm:cxn modelId="{6A742669-ABE5-4733-B9AD-6326755A2FB3}" type="presOf" srcId="{1FEC32C6-6F22-4D1D-88AE-24C85F8711E7}" destId="{A72F0E57-543B-4942-B6D0-5295B5E8348C}" srcOrd="0" destOrd="0" presId="urn:microsoft.com/office/officeart/2005/8/layout/hierarchy3"/>
    <dgm:cxn modelId="{D6EE27FF-666A-44AD-979A-EC3E341E65BC}" type="presOf" srcId="{26B7B17C-3CB5-457E-8566-3B1BABE22EC9}" destId="{F56E77F9-186F-4C25-9876-68EE6C9B564D}" srcOrd="0" destOrd="0" presId="urn:microsoft.com/office/officeart/2005/8/layout/hierarchy3"/>
    <dgm:cxn modelId="{7AF15A57-6652-4D05-B65E-0D94CF3A582C}" srcId="{23CFF608-16BC-4FD6-82ED-68D83F9C5FB1}" destId="{D98F85DA-6439-4EC8-A984-9782535BA697}" srcOrd="9" destOrd="0" parTransId="{195EEFB7-791B-41F0-BAFE-BEBE74CDF375}" sibTransId="{7FF55327-DE16-4610-9C83-764ABF0E439C}"/>
    <dgm:cxn modelId="{98BDB393-9C67-46E6-952D-BE97448CA915}" type="presOf" srcId="{9FD283E3-8C67-4FBE-A17D-B36C25F99CA8}" destId="{B28C8542-CD48-410A-8C5C-064E5AF72DE1}" srcOrd="0" destOrd="0" presId="urn:microsoft.com/office/officeart/2005/8/layout/hierarchy3"/>
    <dgm:cxn modelId="{AE4C11B5-A486-49D9-8FA9-AE0A8C109BC4}" type="presOf" srcId="{6C4B7C8D-26F8-409F-AFAA-8D5FEDF03EBC}" destId="{71D71146-3271-4D4A-B5AD-F884DFBA9DF1}" srcOrd="0" destOrd="0" presId="urn:microsoft.com/office/officeart/2005/8/layout/hierarchy3"/>
    <dgm:cxn modelId="{D204E2E2-1588-4DE3-A097-523341788234}" type="presOf" srcId="{74741CF1-CFCD-40D6-B87C-54A43FDAAAB1}" destId="{CC64EE9A-64D8-497E-9008-1F6822A51FCC}" srcOrd="0" destOrd="0" presId="urn:microsoft.com/office/officeart/2005/8/layout/hierarchy3"/>
    <dgm:cxn modelId="{E4D997D6-9A2A-460F-A1DA-0C6AF7783AB6}" type="presOf" srcId="{614CE482-914D-41D3-B9BD-5BB10C3A3775}" destId="{EAFCA4E2-8DAF-4AF5-B18E-3DB7EBF10FF8}" srcOrd="0" destOrd="0" presId="urn:microsoft.com/office/officeart/2005/8/layout/hierarchy3"/>
    <dgm:cxn modelId="{38A2597F-77F8-4339-AC3B-DC5F0A0A4920}" type="presOf" srcId="{8EA1709C-47E6-4E4C-9C23-A2787C2C7871}" destId="{A3502872-B7AB-42D6-BDF5-28DD0963DE57}" srcOrd="0" destOrd="0" presId="urn:microsoft.com/office/officeart/2005/8/layout/hierarchy3"/>
    <dgm:cxn modelId="{8F4E5451-0790-41DB-A4B0-78BCCABAC2BA}" type="presOf" srcId="{8EACDC6C-337F-4F75-B40B-C0E104A9D1C7}" destId="{833C7444-4826-4C8F-9C39-A6A1DE7A30EC}" srcOrd="0" destOrd="0" presId="urn:microsoft.com/office/officeart/2005/8/layout/hierarchy3"/>
    <dgm:cxn modelId="{5F764DE4-F613-4F83-94C5-0F1F6C0417E8}" srcId="{54377E39-2A24-4D9A-AFA5-010B818FC3A7}" destId="{953FAEDF-7F5E-4B2B-B0A7-7481D53F94A4}" srcOrd="4" destOrd="0" parTransId="{36CC1F39-3548-4F43-9B0D-B2CB0F614286}" sibTransId="{99F768AF-6744-4E92-9D41-262384E75025}"/>
    <dgm:cxn modelId="{F5CE3BFC-25FD-439F-AEB8-2F9FC0A2A15A}" srcId="{D98F85DA-6439-4EC8-A984-9782535BA697}" destId="{E0F91735-1D08-4738-89A1-6357CFAE63B4}" srcOrd="3" destOrd="0" parTransId="{13ED6810-E441-4A0E-8041-CF233BD0AF94}" sibTransId="{84A26744-8B5C-408C-BA74-28F77BED3271}"/>
    <dgm:cxn modelId="{9C337FE3-B2AC-488D-B2FE-384A3C87951E}" type="presOf" srcId="{387F3971-6B98-462C-A922-55DC117B10D8}" destId="{C929582A-0609-40F1-89D8-2A5F1873B20D}" srcOrd="0" destOrd="0" presId="urn:microsoft.com/office/officeart/2005/8/layout/hierarchy3"/>
    <dgm:cxn modelId="{3063986E-FD0C-4AB4-BBD1-363A29990D77}" type="presOf" srcId="{6A7EBF86-55E3-4351-9822-9A24A17CB487}" destId="{FFB0C9CD-91CF-44C6-9778-B3A2F7168FA4}" srcOrd="0" destOrd="0" presId="urn:microsoft.com/office/officeart/2005/8/layout/hierarchy3"/>
    <dgm:cxn modelId="{D5E05E40-393B-43F4-8E70-A1F6F450DA43}" type="presOf" srcId="{B6183C63-D950-4BFF-ABA5-A1867AD1E999}" destId="{98E37B82-403E-48EB-AA65-1190FBDCF622}" srcOrd="0" destOrd="0" presId="urn:microsoft.com/office/officeart/2005/8/layout/hierarchy3"/>
    <dgm:cxn modelId="{65A73543-9573-4A07-836E-A8410F6B5010}" srcId="{23CFF608-16BC-4FD6-82ED-68D83F9C5FB1}" destId="{B61EDC5E-3EC0-4D99-93E4-167FCDBA21FF}" srcOrd="6" destOrd="0" parTransId="{20DF94AD-0BF2-41BB-872B-9D971816BA71}" sibTransId="{58F5202E-6157-48B7-9158-C37F563143F5}"/>
    <dgm:cxn modelId="{C01A3878-F6B5-4103-ACEF-EDF6877A3270}" type="presOf" srcId="{F30A63CE-1AAE-44B5-94A8-EEEA71C76C7C}" destId="{6D30C9B6-16CF-45F0-A7CF-7904D7CAB2A2}" srcOrd="0" destOrd="0" presId="urn:microsoft.com/office/officeart/2005/8/layout/hierarchy3"/>
    <dgm:cxn modelId="{C1EC479E-EEF8-4E75-AC28-A03C32C92E40}" type="presOf" srcId="{FA1EE7A8-FAA7-443F-BDE9-2788FE11D987}" destId="{D2366048-F6ED-4EAB-BE69-23814F05A5BD}" srcOrd="0" destOrd="0" presId="urn:microsoft.com/office/officeart/2005/8/layout/hierarchy3"/>
    <dgm:cxn modelId="{B1ADE4F3-9348-4B78-9E24-13B9940E5520}" type="presOf" srcId="{37FFC762-941E-4F28-81EE-E84BE5BE4AEF}" destId="{F303E678-BEFE-4751-BE3A-54F38B98BCDC}" srcOrd="0" destOrd="0" presId="urn:microsoft.com/office/officeart/2005/8/layout/hierarchy3"/>
    <dgm:cxn modelId="{B94E2A44-9843-46E8-A78C-40AAF9A10B40}" type="presOf" srcId="{D98F85DA-6439-4EC8-A984-9782535BA697}" destId="{FFCC8071-22F3-4EEA-B8E6-231BCBDB827E}" srcOrd="0" destOrd="0" presId="urn:microsoft.com/office/officeart/2005/8/layout/hierarchy3"/>
    <dgm:cxn modelId="{31645CFD-2DF7-4734-99B0-569A597DF1D4}" srcId="{B61EDC5E-3EC0-4D99-93E4-167FCDBA21FF}" destId="{963D4FE0-5D0B-47E1-BD3A-BE5C671F0EB7}" srcOrd="1" destOrd="0" parTransId="{B7B410DA-D765-44E1-959D-B99489BC4F95}" sibTransId="{6365FE68-BB44-45FF-8A5E-9E4A46AA3A71}"/>
    <dgm:cxn modelId="{19243AFD-3765-4F83-A9BA-B2D393258367}" type="presOf" srcId="{93B678EF-AD18-4A85-9693-64E1FA33E0C3}" destId="{AEBAB9A4-0F2B-457C-BFAD-E473BE9FFC7F}" srcOrd="0" destOrd="0" presId="urn:microsoft.com/office/officeart/2005/8/layout/hierarchy3"/>
    <dgm:cxn modelId="{3C5953ED-9E89-495F-A160-E3C4D1EC7C7A}" type="presOf" srcId="{36CC1F39-3548-4F43-9B0D-B2CB0F614286}" destId="{0DDFE813-546F-4F55-A156-88548122B966}" srcOrd="0" destOrd="0" presId="urn:microsoft.com/office/officeart/2005/8/layout/hierarchy3"/>
    <dgm:cxn modelId="{CB0EA205-8C63-4A84-97AB-28A2BE20DCDE}" type="presOf" srcId="{5C3B02D3-2344-4E22-9411-725B327EADC8}" destId="{3BBE0128-D185-43AB-90BD-4430B09F3428}" srcOrd="0" destOrd="0" presId="urn:microsoft.com/office/officeart/2005/8/layout/hierarchy3"/>
    <dgm:cxn modelId="{AD114B99-F241-4C6F-81D1-F08DEE692F0F}" type="presOf" srcId="{7CC1221E-04FB-407F-93D6-8D0D0D80AF1D}" destId="{5A77C05C-7ABE-4386-9666-87773F35B77B}" srcOrd="0" destOrd="0" presId="urn:microsoft.com/office/officeart/2005/8/layout/hierarchy3"/>
    <dgm:cxn modelId="{57E15453-37A1-457E-A9AD-17C84AB25785}" type="presOf" srcId="{F75BE308-2501-4A36-9DC4-0D1C02916FFB}" destId="{0E04092A-1DA4-486C-891B-CC29363C1D72}" srcOrd="0" destOrd="0" presId="urn:microsoft.com/office/officeart/2005/8/layout/hierarchy3"/>
    <dgm:cxn modelId="{7B5D2191-0E8C-4726-821A-10ABBB4D8001}" srcId="{FA338134-1CCA-4C92-885C-20900A1586A1}" destId="{76FCF6A1-8C7C-418F-ACCF-9C37B26EC610}" srcOrd="5" destOrd="0" parTransId="{2CB3070C-2481-44B0-A94F-C0B2DB234192}" sibTransId="{B46A7C43-59D7-4BCD-ACE2-D78E1373F8B3}"/>
    <dgm:cxn modelId="{66FC8AE8-E3EE-4FFD-A680-E70034A21B58}" srcId="{FA338134-1CCA-4C92-885C-20900A1586A1}" destId="{0CB506F8-87A1-42AC-9473-E99AC7BB045A}" srcOrd="3" destOrd="0" parTransId="{975DE7DD-7326-402D-8A59-FFA483A55458}" sibTransId="{A459FDE4-31B2-4528-A271-42A505ECAE48}"/>
    <dgm:cxn modelId="{3E366292-773E-485D-B649-135FB0FF73AB}" type="presOf" srcId="{E56C4EB5-646D-46DF-9122-ADBE4375615F}" destId="{267F0BC0-31B9-43B8-AC2B-DAA60B8CE115}" srcOrd="1" destOrd="0" presId="urn:microsoft.com/office/officeart/2005/8/layout/hierarchy3"/>
    <dgm:cxn modelId="{67199C15-4537-462C-AB53-69FE3842910F}" srcId="{3AAE0691-721E-4C62-A0A5-ED517BA3E855}" destId="{AA7D7AE5-DC6F-4D78-9993-2465026B607D}" srcOrd="5" destOrd="0" parTransId="{1FEC32C6-6F22-4D1D-88AE-24C85F8711E7}" sibTransId="{84AF9F23-A341-4085-A4E0-65BB764F95D1}"/>
    <dgm:cxn modelId="{CEF46842-CEDA-4307-BD13-5DEB7E4A732F}" type="presOf" srcId="{B61EDC5E-3EC0-4D99-93E4-167FCDBA21FF}" destId="{7DCB8493-5AE9-4CA3-985A-F6B10B342977}" srcOrd="0" destOrd="0" presId="urn:microsoft.com/office/officeart/2005/8/layout/hierarchy3"/>
    <dgm:cxn modelId="{B5A9BDC4-8D8C-4B7C-8638-97DAFB3C39D3}" srcId="{0ED40A2E-4197-4557-B6AC-2861763946BD}" destId="{8EA1709C-47E6-4E4C-9C23-A2787C2C7871}" srcOrd="2" destOrd="0" parTransId="{E69BC559-FA64-4F65-A05B-F40CD99898CA}" sibTransId="{F875333A-066F-43FD-B5C9-E1D2C149FC03}"/>
    <dgm:cxn modelId="{9BE0EE50-B57E-4D80-A1FC-17120876C32B}" srcId="{E56C4EB5-646D-46DF-9122-ADBE4375615F}" destId="{83A5757D-6D44-42B7-88FB-CCEFB3125913}" srcOrd="1" destOrd="0" parTransId="{60291E49-9CD3-4429-9CCA-618B486D423D}" sibTransId="{89630F55-9883-46CF-AA23-51F5631EB70D}"/>
    <dgm:cxn modelId="{D3720FAE-B1FA-42F7-A43F-D3F320E47C6E}" type="presOf" srcId="{C47FF53F-EB37-4073-A757-A3D14EF4F8A6}" destId="{D5C3BB48-5CDB-414F-88B3-A9EBAE04A7B4}" srcOrd="0" destOrd="0" presId="urn:microsoft.com/office/officeart/2005/8/layout/hierarchy3"/>
    <dgm:cxn modelId="{F572AEA1-79BF-400C-AAD4-4F72BEAE4E41}" type="presOf" srcId="{64332387-B813-40EA-93EF-B1FD2E5DBAE8}" destId="{B86A58C2-E4ED-4308-A77D-FF37EBA2532D}" srcOrd="0" destOrd="0" presId="urn:microsoft.com/office/officeart/2005/8/layout/hierarchy3"/>
    <dgm:cxn modelId="{F28FEFBC-6FE4-4658-A8B8-556A52CD2AC5}" srcId="{4E7A16B4-0B56-4E00-805A-CEFD2E3EAC05}" destId="{C89B5762-9611-427A-A52A-B6288A0AA9FC}" srcOrd="3" destOrd="0" parTransId="{BE8DB9F7-9E34-4A23-8734-0B3C001D5275}" sibTransId="{05645B20-DC1B-4877-9A33-0CAF892CEF86}"/>
    <dgm:cxn modelId="{315617FD-369B-4847-BC41-C053172FF7EE}" type="presOf" srcId="{27F1FDAC-3DE8-459E-A094-8B952424AAAC}" destId="{2C32604C-4546-430E-9EA7-45820351042A}" srcOrd="0" destOrd="0" presId="urn:microsoft.com/office/officeart/2005/8/layout/hierarchy3"/>
    <dgm:cxn modelId="{63360DD8-F90D-48FF-B0AF-015EC3C2A7FF}" srcId="{E56C4EB5-646D-46DF-9122-ADBE4375615F}" destId="{090E18F3-C960-4D8F-849C-E309465C7B89}" srcOrd="4" destOrd="0" parTransId="{341F2AB2-78BF-489A-94C5-981E3FF7D3E3}" sibTransId="{9CC20E79-7E41-4C0F-A416-583E350AFDED}"/>
    <dgm:cxn modelId="{050EF1E4-F17E-4A0B-BFFB-A7C6DA7CE1BD}" srcId="{D98F85DA-6439-4EC8-A984-9782535BA697}" destId="{82D9E8A0-C4AE-47E4-9D32-F00A00A7963D}" srcOrd="4" destOrd="0" parTransId="{43A04005-6AC8-41D6-8FC9-4002626C912D}" sibTransId="{662BCA8C-5452-43C9-A687-B740E3C6A63C}"/>
    <dgm:cxn modelId="{C10B235A-FC51-4CD4-8FFE-74AC2DD9013A}" srcId="{FA338134-1CCA-4C92-885C-20900A1586A1}" destId="{7DEA14FF-1770-4F72-8ECC-1BCF3C59685E}" srcOrd="2" destOrd="0" parTransId="{9F4B992A-2050-475F-93DB-2006ACD92C9E}" sibTransId="{3CE1BBF8-49EB-49A0-82CE-244DDC7DE2DB}"/>
    <dgm:cxn modelId="{36A38F72-C3A1-4E35-B7BF-8D2E02FB9EDE}" type="presOf" srcId="{80FBCD7D-EFAD-4A92-9D70-726175CF7B4B}" destId="{FD31F6D2-AF81-4C90-8150-CE2FE7DA9EF5}" srcOrd="0" destOrd="0" presId="urn:microsoft.com/office/officeart/2005/8/layout/hierarchy3"/>
    <dgm:cxn modelId="{8F044B50-E4C3-4B8D-AF9B-18A800823981}" type="presOf" srcId="{68026698-787B-4606-A4C3-28D6EB1CF0B1}" destId="{B63836DF-E216-4E87-8684-896667A8B4C8}" srcOrd="0" destOrd="0" presId="urn:microsoft.com/office/officeart/2005/8/layout/hierarchy3"/>
    <dgm:cxn modelId="{A8BCC091-AED2-42C8-89E6-410681DF48BB}" srcId="{23CFF608-16BC-4FD6-82ED-68D83F9C5FB1}" destId="{3AAE0691-721E-4C62-A0A5-ED517BA3E855}" srcOrd="8" destOrd="0" parTransId="{0F6BF7E4-8F41-434D-8853-AE765326D5DE}" sibTransId="{94DBD7CC-93E0-474D-9834-96E91760B73E}"/>
    <dgm:cxn modelId="{602B6C08-188D-4989-AB2D-F38E174D9458}" type="presOf" srcId="{7839C99A-867E-41DF-839F-67B4D5AFB7C4}" destId="{ED980753-A09A-48BC-AF60-362C58AE7846}" srcOrd="0" destOrd="0" presId="urn:microsoft.com/office/officeart/2005/8/layout/hierarchy3"/>
    <dgm:cxn modelId="{D4C2DB72-415D-4A99-9C6D-08F3588D5F21}" type="presOf" srcId="{60291E49-9CD3-4429-9CCA-618B486D423D}" destId="{D9164F9B-EB74-43CA-90ED-C066EEF513D6}" srcOrd="0" destOrd="0" presId="urn:microsoft.com/office/officeart/2005/8/layout/hierarchy3"/>
    <dgm:cxn modelId="{B667FEB8-428B-4883-81B5-5A2037BE5492}" srcId="{0ED40A2E-4197-4557-B6AC-2861763946BD}" destId="{AEAC18FE-2497-42D7-908D-1104827B9E08}" srcOrd="5" destOrd="0" parTransId="{4B2C7B77-ECC0-4066-8503-8D1B8597F888}" sibTransId="{ED008B32-6357-47D7-A77B-95A2EE5F5335}"/>
    <dgm:cxn modelId="{D6D70E8C-CE54-4208-BFCE-DD84339FB551}" srcId="{23CFF608-16BC-4FD6-82ED-68D83F9C5FB1}" destId="{4E7A16B4-0B56-4E00-805A-CEFD2E3EAC05}" srcOrd="5" destOrd="0" parTransId="{D6C64809-937C-41C8-A9DF-BC5A6268A6F8}" sibTransId="{96EFCDE0-13DA-497F-B25F-54E315F0A1BE}"/>
    <dgm:cxn modelId="{4BFA0559-95C1-4072-B8E4-4619CFF563DC}" type="presOf" srcId="{D98F85DA-6439-4EC8-A984-9782535BA697}" destId="{829A15A1-500F-4346-B228-8F1E35593244}" srcOrd="1" destOrd="0" presId="urn:microsoft.com/office/officeart/2005/8/layout/hierarchy3"/>
    <dgm:cxn modelId="{64C3AB80-3AA2-46ED-8A11-7F3A2A8A5F62}" srcId="{23CFF608-16BC-4FD6-82ED-68D83F9C5FB1}" destId="{0ED40A2E-4197-4557-B6AC-2861763946BD}" srcOrd="10" destOrd="0" parTransId="{E1627923-23D3-4378-A2DF-0789248EAB8F}" sibTransId="{64192495-C302-40B5-99CF-A18E0C7F84A5}"/>
    <dgm:cxn modelId="{E7AB11DB-975E-4C0C-93C2-36D9CF427A29}" type="presOf" srcId="{5757B5A1-5A77-4590-A366-1EC2EF815099}" destId="{86E40E41-C86A-45DF-BA9A-2460B038471D}" srcOrd="0" destOrd="0" presId="urn:microsoft.com/office/officeart/2005/8/layout/hierarchy3"/>
    <dgm:cxn modelId="{96754F5D-0A58-477E-A379-BB43F1DF45BD}" type="presOf" srcId="{952CD96B-BF1B-4F9B-8D4A-F744AE290753}" destId="{51E278B9-76F1-433F-AA5E-3D5162C6C811}" srcOrd="0" destOrd="0" presId="urn:microsoft.com/office/officeart/2005/8/layout/hierarchy3"/>
    <dgm:cxn modelId="{E142E118-04AD-4840-8827-70200B7D4EAF}" type="presOf" srcId="{23CFF608-16BC-4FD6-82ED-68D83F9C5FB1}" destId="{85439521-34E5-495C-8024-3CB693EDD608}" srcOrd="0" destOrd="0" presId="urn:microsoft.com/office/officeart/2005/8/layout/hierarchy3"/>
    <dgm:cxn modelId="{9CC23166-A031-4F39-8A57-CE83F5074A07}" type="presOf" srcId="{AA7D7AE5-DC6F-4D78-9993-2465026B607D}" destId="{A6596BB6-3D1F-49B0-8AE1-CAF892CD06CD}" srcOrd="0" destOrd="0" presId="urn:microsoft.com/office/officeart/2005/8/layout/hierarchy3"/>
    <dgm:cxn modelId="{1CD1F65C-44DB-428F-83CD-92B50AE64F72}" type="presOf" srcId="{CD8240D0-C460-46D1-A73A-B50E83397F5D}" destId="{469753BC-69E4-4C33-8F54-CD18BB7116DE}" srcOrd="0" destOrd="0" presId="urn:microsoft.com/office/officeart/2005/8/layout/hierarchy3"/>
    <dgm:cxn modelId="{87A9F020-1A33-446D-BC72-4F4EE9FC3880}" srcId="{B61EDC5E-3EC0-4D99-93E4-167FCDBA21FF}" destId="{0097A525-9949-4BBD-B8A9-8ED6CC9C5F7C}" srcOrd="3" destOrd="0" parTransId="{952CD96B-BF1B-4F9B-8D4A-F744AE290753}" sibTransId="{E2758154-CE46-4627-97CF-7DDAF2E4D8A8}"/>
    <dgm:cxn modelId="{DA7B76E6-15AC-43AD-9C0B-30E34B7F3F36}" srcId="{23CFF608-16BC-4FD6-82ED-68D83F9C5FB1}" destId="{13DB0588-856D-4C18-82AE-3E132FB49C10}" srcOrd="3" destOrd="0" parTransId="{369EDC0D-D7C1-483B-B0F0-C03C59DBE4D4}" sibTransId="{C52AAE04-8C4A-4D9A-8968-1FF69E116E1B}"/>
    <dgm:cxn modelId="{DF22E8A0-7808-466B-ADCE-64938798694B}" type="presOf" srcId="{A1FEE337-8616-4D9B-90C8-AB2F1AFDD54A}" destId="{250223C1-8D40-4154-85FF-C0CD8DFC1D9C}" srcOrd="0" destOrd="0" presId="urn:microsoft.com/office/officeart/2005/8/layout/hierarchy3"/>
    <dgm:cxn modelId="{1C88A1C6-FFF4-4796-A97A-3DCBAF4CD6B7}" type="presOf" srcId="{83A5757D-6D44-42B7-88FB-CCEFB3125913}" destId="{B3FE6205-2F62-4650-B8BB-7E6508333390}" srcOrd="0" destOrd="0" presId="urn:microsoft.com/office/officeart/2005/8/layout/hierarchy3"/>
    <dgm:cxn modelId="{D134426A-D761-464E-91BE-7418302A0DAD}" srcId="{C6DFD0C1-0BA6-4250-8C8B-50A8F778B839}" destId="{D9636E9F-E7FA-4159-8C07-F1F27D0A079F}" srcOrd="1" destOrd="0" parTransId="{325B9E0F-0A33-4E2D-842E-D36F6A401956}" sibTransId="{BD34C44C-54FC-41E6-BC21-355C4F2BD984}"/>
    <dgm:cxn modelId="{3240C3B6-87AC-4C37-ADF4-6B4F17C18916}" type="presOf" srcId="{00911CCC-5ED7-4D14-BE04-3C730C3632ED}" destId="{51B8709E-9DD2-4DF8-9A0A-4D7EA814718E}" srcOrd="0" destOrd="0" presId="urn:microsoft.com/office/officeart/2005/8/layout/hierarchy3"/>
    <dgm:cxn modelId="{5D2F9F1D-EE4B-428D-85CD-246FF60E287D}" type="presOf" srcId="{67CE5CB0-ABCA-4E26-8DF8-EAD7BF2A514F}" destId="{268C1256-B536-411A-82C6-C268997F9250}" srcOrd="0" destOrd="0" presId="urn:microsoft.com/office/officeart/2005/8/layout/hierarchy3"/>
    <dgm:cxn modelId="{3B88C6F4-30C4-46A3-8B86-A9EEBB41F30F}" type="presOf" srcId="{FED58B7B-A91B-4019-AF15-93B7974CE022}" destId="{82457E79-F583-431A-9761-1285255FA671}" srcOrd="0" destOrd="0" presId="urn:microsoft.com/office/officeart/2005/8/layout/hierarchy3"/>
    <dgm:cxn modelId="{BA1DFAAD-0469-481C-B503-A551AC0A25F0}" type="presOf" srcId="{CEC65989-3AC4-41DC-9306-3D69C90AA429}" destId="{4D8AB251-3CA3-42A9-8B70-E07620DD44DD}" srcOrd="0" destOrd="0" presId="urn:microsoft.com/office/officeart/2005/8/layout/hierarchy3"/>
    <dgm:cxn modelId="{759CC414-C989-4998-ADD0-C48643913B9D}" type="presOf" srcId="{706BE113-39CE-4DF9-8F34-BCBD4F162336}" destId="{69FC78E9-BCFB-4FD1-912F-22D4E4FCBCE9}" srcOrd="0" destOrd="0" presId="urn:microsoft.com/office/officeart/2005/8/layout/hierarchy3"/>
    <dgm:cxn modelId="{700577A4-592D-430E-BBFF-3349B1785739}" type="presOf" srcId="{159FA7E3-7430-4C72-9816-CFD735C736DE}" destId="{5876437A-9BE0-443F-AEA4-D18910B5A00D}" srcOrd="0" destOrd="0" presId="urn:microsoft.com/office/officeart/2005/8/layout/hierarchy3"/>
    <dgm:cxn modelId="{FEAACB41-67A1-41FE-8B50-7C733E6A15B5}" srcId="{C6DFD0C1-0BA6-4250-8C8B-50A8F778B839}" destId="{80FBCD7D-EFAD-4A92-9D70-726175CF7B4B}" srcOrd="0" destOrd="0" parTransId="{57D1C7AE-CF6F-47D6-B924-76AC286C7DBF}" sibTransId="{B6C542AD-2E03-4A8A-8BF3-E86B0102C6FD}"/>
    <dgm:cxn modelId="{455ECD60-274D-4C58-9DB9-7934FD3D6EDC}" type="presOf" srcId="{C6DFD0C1-0BA6-4250-8C8B-50A8F778B839}" destId="{AEF1BD26-C4AC-401E-A78F-30CE50DFCA9E}" srcOrd="1" destOrd="0" presId="urn:microsoft.com/office/officeart/2005/8/layout/hierarchy3"/>
    <dgm:cxn modelId="{2EEDC32A-C07D-4F24-A7C1-650B17153CC4}" type="presOf" srcId="{341F2AB2-78BF-489A-94C5-981E3FF7D3E3}" destId="{37FDE5B5-420D-42D2-B67F-423D29962FF7}" srcOrd="0" destOrd="0" presId="urn:microsoft.com/office/officeart/2005/8/layout/hierarchy3"/>
    <dgm:cxn modelId="{02E31A17-35F4-4276-B744-1B4CF7801299}" type="presOf" srcId="{40BBF3B9-2450-43C1-A462-D453419A4D1F}" destId="{10EAE16A-B92E-4854-9E3D-4B5B2EC0A5F6}" srcOrd="0" destOrd="0" presId="urn:microsoft.com/office/officeart/2005/8/layout/hierarchy3"/>
    <dgm:cxn modelId="{24C0AC1D-CE91-45D5-A531-A1CCC81C9F79}" srcId="{4E7A16B4-0B56-4E00-805A-CEFD2E3EAC05}" destId="{A13F2F48-D9F7-43F9-8F5A-372C3C7B83F6}" srcOrd="0" destOrd="0" parTransId="{BCB4CFB4-30B7-427E-A231-F47A618672D4}" sibTransId="{B72C7417-8846-47FC-8177-563C8BAA5335}"/>
    <dgm:cxn modelId="{8E6F2D8A-995C-482B-B6DA-CDED6BA03B3D}" type="presOf" srcId="{53A4625E-57B7-40B1-8C79-890C603C9D7F}" destId="{54F9D4FD-9663-4ECF-9CE0-7CB740A56F37}" srcOrd="0" destOrd="0" presId="urn:microsoft.com/office/officeart/2005/8/layout/hierarchy3"/>
    <dgm:cxn modelId="{DEB5DFB0-C6B5-4529-82D3-A333C24795C3}" type="presOf" srcId="{D405ED98-D1E0-45EC-813A-2B2AE6DFA32B}" destId="{2468A162-6963-426A-BB5E-F9CAC128C942}" srcOrd="0" destOrd="0" presId="urn:microsoft.com/office/officeart/2005/8/layout/hierarchy3"/>
    <dgm:cxn modelId="{223F1D50-BF7C-484D-B36B-675C3EC67C66}" srcId="{3813F512-5360-4047-A146-CED5D841D696}" destId="{835B5A9D-3F10-4AA8-A0C1-8D3DBC00428E}" srcOrd="5" destOrd="0" parTransId="{6A7EBF86-55E3-4351-9822-9A24A17CB487}" sibTransId="{736A707E-0938-433E-93E1-0070CCF8707B}"/>
    <dgm:cxn modelId="{D728E79A-9A04-4735-8E71-A7DE4534CCE6}" type="presOf" srcId="{D0346E79-6125-42B2-94F9-AB2250C662C8}" destId="{2FBC890D-16E3-443C-B9A7-9B5D3E2ACEBE}" srcOrd="0" destOrd="0" presId="urn:microsoft.com/office/officeart/2005/8/layout/hierarchy3"/>
    <dgm:cxn modelId="{C23C352F-13A0-43E5-B226-0EE2B0AFE341}" type="presOf" srcId="{4B2C7B77-ECC0-4066-8503-8D1B8597F888}" destId="{590A6901-B7C2-455D-84A3-3EA61BC336D0}" srcOrd="0" destOrd="0" presId="urn:microsoft.com/office/officeart/2005/8/layout/hierarchy3"/>
    <dgm:cxn modelId="{18C7C0D1-00EF-4AE3-934B-534757D8A3A8}" type="presOf" srcId="{A717316D-F45A-4348-B92C-E9587C3135BD}" destId="{919D6186-074E-4470-AA11-3A5958DA453F}" srcOrd="0" destOrd="0" presId="urn:microsoft.com/office/officeart/2005/8/layout/hierarchy3"/>
    <dgm:cxn modelId="{00024FB1-EA00-4577-81AA-AD0123120A15}" srcId="{23CFF608-16BC-4FD6-82ED-68D83F9C5FB1}" destId="{C6DFD0C1-0BA6-4250-8C8B-50A8F778B839}" srcOrd="0" destOrd="0" parTransId="{DCAD078C-8A45-4063-AB84-A6860B58CC14}" sibTransId="{CADEA205-E89F-42AF-94DB-3D9CA637FE19}"/>
    <dgm:cxn modelId="{2BA2D9F8-0996-4EF0-9130-6DA0ABA40CDC}" srcId="{C6DFD0C1-0BA6-4250-8C8B-50A8F778B839}" destId="{53CA03ED-7349-492F-8ABD-0BE068637FE1}" srcOrd="4" destOrd="0" parTransId="{4DBF2016-64F0-4477-9633-0084A91EBD4E}" sibTransId="{291A7F9E-CD53-45C8-986A-70002B3B63C4}"/>
    <dgm:cxn modelId="{D2D0F62B-DD44-4B5B-B4F3-2BED1D181AEB}" srcId="{FA338134-1CCA-4C92-885C-20900A1586A1}" destId="{991B0A3D-F5F2-47DA-9CDF-C8683AED07C1}" srcOrd="1" destOrd="0" parTransId="{74741CF1-CFCD-40D6-B87C-54A43FDAAAB1}" sibTransId="{57BFBECA-EE0E-427C-BDAE-D9EB83AC5588}"/>
    <dgm:cxn modelId="{E7B80610-DBE7-448F-BC27-E6B2DF0A5409}" type="presOf" srcId="{12B570C2-31C5-4497-8843-3DC9FFE7C4D0}" destId="{F4B21E8D-6681-453E-9E41-E2B5A206E9FC}" srcOrd="0" destOrd="0" presId="urn:microsoft.com/office/officeart/2005/8/layout/hierarchy3"/>
    <dgm:cxn modelId="{A746A9F3-9063-42FB-AFD5-4022B30D571C}" type="presOf" srcId="{FA338134-1CCA-4C92-885C-20900A1586A1}" destId="{A3855C36-6DE5-4AD9-91F2-DC68DAFFDC6B}" srcOrd="1" destOrd="0" presId="urn:microsoft.com/office/officeart/2005/8/layout/hierarchy3"/>
    <dgm:cxn modelId="{9807CBFB-B647-400A-B852-688E2409CF20}" type="presOf" srcId="{975DE7DD-7326-402D-8A59-FFA483A55458}" destId="{B9A3300A-0537-4016-9A42-A86736FBC03F}" srcOrd="0" destOrd="0" presId="urn:microsoft.com/office/officeart/2005/8/layout/hierarchy3"/>
    <dgm:cxn modelId="{078DB0FD-FA02-4719-8C63-9E934EABF9DE}" type="presOf" srcId="{7B7837F8-C944-40BE-88EA-28E670DA3763}" destId="{7539D862-65D1-48A8-A5BF-AD4AAEB46CC7}" srcOrd="0" destOrd="0" presId="urn:microsoft.com/office/officeart/2005/8/layout/hierarchy3"/>
    <dgm:cxn modelId="{2A0F8CE0-C62E-4C38-A8D5-113642F80989}" type="presOf" srcId="{57D1C7AE-CF6F-47D6-B924-76AC286C7DBF}" destId="{4BE83326-96DC-47F6-836D-09EA0B2CC8CF}" srcOrd="0" destOrd="0" presId="urn:microsoft.com/office/officeart/2005/8/layout/hierarchy3"/>
    <dgm:cxn modelId="{66C9E1A2-CDA0-44A3-AB35-18D81D644E52}" type="presOf" srcId="{0ED40A2E-4197-4557-B6AC-2861763946BD}" destId="{16B865F8-447B-4A26-94CB-5E9062D39F6B}" srcOrd="0" destOrd="0" presId="urn:microsoft.com/office/officeart/2005/8/layout/hierarchy3"/>
    <dgm:cxn modelId="{35937647-82DA-4DE5-ACDC-4FFD89ABF18D}" type="presOf" srcId="{DF195346-EC43-4968-B4FB-CE534C042D1D}" destId="{FD02B856-CFCD-47B7-B3B3-BDC9D9F9F033}" srcOrd="0" destOrd="0" presId="urn:microsoft.com/office/officeart/2005/8/layout/hierarchy3"/>
    <dgm:cxn modelId="{0BE7F022-FFB7-4A27-93E0-AAA7E70F2863}" type="presOf" srcId="{82D9E8A0-C4AE-47E4-9D32-F00A00A7963D}" destId="{55CAD45E-E7A2-46A5-A7CE-6C4EBF582986}" srcOrd="0" destOrd="0" presId="urn:microsoft.com/office/officeart/2005/8/layout/hierarchy3"/>
    <dgm:cxn modelId="{E6589D72-3DF5-4A4D-B6E5-B57E1B1685EE}" type="presParOf" srcId="{85439521-34E5-495C-8024-3CB693EDD608}" destId="{3490BCCD-7078-46FA-84C8-705CF6437F09}" srcOrd="0" destOrd="0" presId="urn:microsoft.com/office/officeart/2005/8/layout/hierarchy3"/>
    <dgm:cxn modelId="{1FB094B2-2660-42CC-A3AE-30A274BD65CB}" type="presParOf" srcId="{3490BCCD-7078-46FA-84C8-705CF6437F09}" destId="{619CBE6D-9045-4A27-94FD-52579D2D6347}" srcOrd="0" destOrd="0" presId="urn:microsoft.com/office/officeart/2005/8/layout/hierarchy3"/>
    <dgm:cxn modelId="{F46F5F11-663C-4F91-B117-025DADF0C8AB}" type="presParOf" srcId="{619CBE6D-9045-4A27-94FD-52579D2D6347}" destId="{476022E1-8EEA-4854-AD3F-2056B6AC24D0}" srcOrd="0" destOrd="0" presId="urn:microsoft.com/office/officeart/2005/8/layout/hierarchy3"/>
    <dgm:cxn modelId="{870FC898-B7B8-45EE-90B7-19AAF403CC46}" type="presParOf" srcId="{619CBE6D-9045-4A27-94FD-52579D2D6347}" destId="{AEF1BD26-C4AC-401E-A78F-30CE50DFCA9E}" srcOrd="1" destOrd="0" presId="urn:microsoft.com/office/officeart/2005/8/layout/hierarchy3"/>
    <dgm:cxn modelId="{87DC1C73-80D1-426C-99F9-05EEF2283F63}" type="presParOf" srcId="{3490BCCD-7078-46FA-84C8-705CF6437F09}" destId="{8F3E21B8-41C9-4339-A7C1-6F4396D5E9B3}" srcOrd="1" destOrd="0" presId="urn:microsoft.com/office/officeart/2005/8/layout/hierarchy3"/>
    <dgm:cxn modelId="{7085110B-8B28-4F7C-90DC-BCBD21DEF477}" type="presParOf" srcId="{8F3E21B8-41C9-4339-A7C1-6F4396D5E9B3}" destId="{4BE83326-96DC-47F6-836D-09EA0B2CC8CF}" srcOrd="0" destOrd="0" presId="urn:microsoft.com/office/officeart/2005/8/layout/hierarchy3"/>
    <dgm:cxn modelId="{79F2366E-8FC1-4209-AB6C-FEC1330282D4}" type="presParOf" srcId="{8F3E21B8-41C9-4339-A7C1-6F4396D5E9B3}" destId="{FD31F6D2-AF81-4C90-8150-CE2FE7DA9EF5}" srcOrd="1" destOrd="0" presId="urn:microsoft.com/office/officeart/2005/8/layout/hierarchy3"/>
    <dgm:cxn modelId="{5FF5E91E-5B7A-4F67-9387-5F92E84E111D}" type="presParOf" srcId="{8F3E21B8-41C9-4339-A7C1-6F4396D5E9B3}" destId="{60349DAC-ECD8-401A-9EA9-1821A82305A2}" srcOrd="2" destOrd="0" presId="urn:microsoft.com/office/officeart/2005/8/layout/hierarchy3"/>
    <dgm:cxn modelId="{FFA73F44-A2A5-4466-8A02-172DC0ED9297}" type="presParOf" srcId="{8F3E21B8-41C9-4339-A7C1-6F4396D5E9B3}" destId="{E924C72A-91BA-43CE-93E7-31A6C09896F8}" srcOrd="3" destOrd="0" presId="urn:microsoft.com/office/officeart/2005/8/layout/hierarchy3"/>
    <dgm:cxn modelId="{6AE31707-F9B6-4587-9DE1-A1560B92B097}" type="presParOf" srcId="{8F3E21B8-41C9-4339-A7C1-6F4396D5E9B3}" destId="{97712BBC-8CDC-4393-81B9-559D23FA5BB2}" srcOrd="4" destOrd="0" presId="urn:microsoft.com/office/officeart/2005/8/layout/hierarchy3"/>
    <dgm:cxn modelId="{65D86D40-EEAE-4046-926C-E18E137EA684}" type="presParOf" srcId="{8F3E21B8-41C9-4339-A7C1-6F4396D5E9B3}" destId="{2FBC890D-16E3-443C-B9A7-9B5D3E2ACEBE}" srcOrd="5" destOrd="0" presId="urn:microsoft.com/office/officeart/2005/8/layout/hierarchy3"/>
    <dgm:cxn modelId="{620E2365-DCDF-46ED-BEF1-A835D43417A0}" type="presParOf" srcId="{8F3E21B8-41C9-4339-A7C1-6F4396D5E9B3}" destId="{ED088FB2-5197-409F-AE38-16147E9F196C}" srcOrd="6" destOrd="0" presId="urn:microsoft.com/office/officeart/2005/8/layout/hierarchy3"/>
    <dgm:cxn modelId="{AE1C0C9B-A29C-495A-BEC5-AB65F41121EC}" type="presParOf" srcId="{8F3E21B8-41C9-4339-A7C1-6F4396D5E9B3}" destId="{F477718E-4B29-49E2-ACED-189E88614C04}" srcOrd="7" destOrd="0" presId="urn:microsoft.com/office/officeart/2005/8/layout/hierarchy3"/>
    <dgm:cxn modelId="{0B02FAD3-136C-4E32-A9EE-B42ACC644F5A}" type="presParOf" srcId="{8F3E21B8-41C9-4339-A7C1-6F4396D5E9B3}" destId="{FD5BDB4B-B223-4F50-B81E-F4F2E92475B2}" srcOrd="8" destOrd="0" presId="urn:microsoft.com/office/officeart/2005/8/layout/hierarchy3"/>
    <dgm:cxn modelId="{01CDB12A-140A-4465-9AE3-852C4A934717}" type="presParOf" srcId="{8F3E21B8-41C9-4339-A7C1-6F4396D5E9B3}" destId="{CBBEDD7D-412A-4990-B71E-25F9D7F0378F}" srcOrd="9" destOrd="0" presId="urn:microsoft.com/office/officeart/2005/8/layout/hierarchy3"/>
    <dgm:cxn modelId="{50B27544-A366-4B16-8DB7-15CD9925F6EF}" type="presParOf" srcId="{8F3E21B8-41C9-4339-A7C1-6F4396D5E9B3}" destId="{E6D4F6F6-3198-4399-8EBB-CAB5E50385B3}" srcOrd="10" destOrd="0" presId="urn:microsoft.com/office/officeart/2005/8/layout/hierarchy3"/>
    <dgm:cxn modelId="{1EA7A101-963D-4379-9F0A-03F7863EF593}" type="presParOf" srcId="{8F3E21B8-41C9-4339-A7C1-6F4396D5E9B3}" destId="{CD904F31-3F5F-4397-96F7-3608D272547C}" srcOrd="11" destOrd="0" presId="urn:microsoft.com/office/officeart/2005/8/layout/hierarchy3"/>
    <dgm:cxn modelId="{17650F23-2836-4E92-AA5B-AF404A94DB6A}" type="presParOf" srcId="{85439521-34E5-495C-8024-3CB693EDD608}" destId="{C54DB30E-E0A7-4DBE-B70D-5D772D4C31C7}" srcOrd="1" destOrd="0" presId="urn:microsoft.com/office/officeart/2005/8/layout/hierarchy3"/>
    <dgm:cxn modelId="{DA2C6561-BA67-428B-9E4C-386ABB13A5A2}" type="presParOf" srcId="{C54DB30E-E0A7-4DBE-B70D-5D772D4C31C7}" destId="{3D09123B-2F14-41C7-B65A-520EDB64231C}" srcOrd="0" destOrd="0" presId="urn:microsoft.com/office/officeart/2005/8/layout/hierarchy3"/>
    <dgm:cxn modelId="{D2B9BD73-870A-48AC-B6B6-F6A1EF0B9891}" type="presParOf" srcId="{3D09123B-2F14-41C7-B65A-520EDB64231C}" destId="{1934ECA4-63A4-43D1-98B0-BAE41BD342EA}" srcOrd="0" destOrd="0" presId="urn:microsoft.com/office/officeart/2005/8/layout/hierarchy3"/>
    <dgm:cxn modelId="{A967C14C-F203-4D98-BDF1-28FE2CC08895}" type="presParOf" srcId="{3D09123B-2F14-41C7-B65A-520EDB64231C}" destId="{A3855C36-6DE5-4AD9-91F2-DC68DAFFDC6B}" srcOrd="1" destOrd="0" presId="urn:microsoft.com/office/officeart/2005/8/layout/hierarchy3"/>
    <dgm:cxn modelId="{DA201F6F-37DC-492C-AE00-94D45755D919}" type="presParOf" srcId="{C54DB30E-E0A7-4DBE-B70D-5D772D4C31C7}" destId="{45D82FEA-2512-4364-8ED6-A90C2A7499EC}" srcOrd="1" destOrd="0" presId="urn:microsoft.com/office/officeart/2005/8/layout/hierarchy3"/>
    <dgm:cxn modelId="{4794C88D-C725-478A-AB0C-E19775FE777C}" type="presParOf" srcId="{45D82FEA-2512-4364-8ED6-A90C2A7499EC}" destId="{9CD99A82-FBD4-4EF4-93DC-58903016B1B2}" srcOrd="0" destOrd="0" presId="urn:microsoft.com/office/officeart/2005/8/layout/hierarchy3"/>
    <dgm:cxn modelId="{514C49F4-C811-4453-A179-D834A936D0B7}" type="presParOf" srcId="{45D82FEA-2512-4364-8ED6-A90C2A7499EC}" destId="{5D8DF701-C276-416D-AF7C-D78A4011E3EB}" srcOrd="1" destOrd="0" presId="urn:microsoft.com/office/officeart/2005/8/layout/hierarchy3"/>
    <dgm:cxn modelId="{93E448CA-E84F-4E8E-8BB0-7EFF5F8CC7DE}" type="presParOf" srcId="{45D82FEA-2512-4364-8ED6-A90C2A7499EC}" destId="{CC64EE9A-64D8-497E-9008-1F6822A51FCC}" srcOrd="2" destOrd="0" presId="urn:microsoft.com/office/officeart/2005/8/layout/hierarchy3"/>
    <dgm:cxn modelId="{28605A21-B3CD-476F-92F1-972703176887}" type="presParOf" srcId="{45D82FEA-2512-4364-8ED6-A90C2A7499EC}" destId="{19A3E965-5EA3-40CD-82DF-6545799F2A5F}" srcOrd="3" destOrd="0" presId="urn:microsoft.com/office/officeart/2005/8/layout/hierarchy3"/>
    <dgm:cxn modelId="{354EA868-F8F7-46FD-BF5B-7B6220CA4692}" type="presParOf" srcId="{45D82FEA-2512-4364-8ED6-A90C2A7499EC}" destId="{268DC394-7205-4B6B-9119-6568C41E24F9}" srcOrd="4" destOrd="0" presId="urn:microsoft.com/office/officeart/2005/8/layout/hierarchy3"/>
    <dgm:cxn modelId="{ACD2E065-BA67-487F-BBB2-E557B955227E}" type="presParOf" srcId="{45D82FEA-2512-4364-8ED6-A90C2A7499EC}" destId="{9A1534CE-7019-496A-8CFC-1C7377A64716}" srcOrd="5" destOrd="0" presId="urn:microsoft.com/office/officeart/2005/8/layout/hierarchy3"/>
    <dgm:cxn modelId="{E3690675-FA13-404A-BB44-5BBF86DD19D1}" type="presParOf" srcId="{45D82FEA-2512-4364-8ED6-A90C2A7499EC}" destId="{B9A3300A-0537-4016-9A42-A86736FBC03F}" srcOrd="6" destOrd="0" presId="urn:microsoft.com/office/officeart/2005/8/layout/hierarchy3"/>
    <dgm:cxn modelId="{ECB93D71-618A-45A5-B319-D24FDE6791C4}" type="presParOf" srcId="{45D82FEA-2512-4364-8ED6-A90C2A7499EC}" destId="{71B88B9F-84B3-45EE-934E-6C50D9240062}" srcOrd="7" destOrd="0" presId="urn:microsoft.com/office/officeart/2005/8/layout/hierarchy3"/>
    <dgm:cxn modelId="{AA92CB93-2230-4A77-9E42-4FAEE3B88995}" type="presParOf" srcId="{45D82FEA-2512-4364-8ED6-A90C2A7499EC}" destId="{2468A162-6963-426A-BB5E-F9CAC128C942}" srcOrd="8" destOrd="0" presId="urn:microsoft.com/office/officeart/2005/8/layout/hierarchy3"/>
    <dgm:cxn modelId="{FCD6022F-8C27-4F18-A148-121F95756E82}" type="presParOf" srcId="{45D82FEA-2512-4364-8ED6-A90C2A7499EC}" destId="{F4B21E8D-6681-453E-9E41-E2B5A206E9FC}" srcOrd="9" destOrd="0" presId="urn:microsoft.com/office/officeart/2005/8/layout/hierarchy3"/>
    <dgm:cxn modelId="{F6D2BFBC-273A-4947-B619-8CAB98468C75}" type="presParOf" srcId="{45D82FEA-2512-4364-8ED6-A90C2A7499EC}" destId="{7DBA8155-9473-4360-9082-BFD6781CB0E3}" srcOrd="10" destOrd="0" presId="urn:microsoft.com/office/officeart/2005/8/layout/hierarchy3"/>
    <dgm:cxn modelId="{786FF0E9-EA05-4682-8E6A-E10F913D714E}" type="presParOf" srcId="{45D82FEA-2512-4364-8ED6-A90C2A7499EC}" destId="{95D2D5BF-503C-4CAC-9B81-B7B2481E3A94}" srcOrd="11" destOrd="0" presId="urn:microsoft.com/office/officeart/2005/8/layout/hierarchy3"/>
    <dgm:cxn modelId="{84579BA6-C38F-46A1-88D7-EBFA16F92327}" type="presParOf" srcId="{85439521-34E5-495C-8024-3CB693EDD608}" destId="{3CDEF75E-F63F-4C5F-AFEF-AE8DE8BEC254}" srcOrd="2" destOrd="0" presId="urn:microsoft.com/office/officeart/2005/8/layout/hierarchy3"/>
    <dgm:cxn modelId="{3972C604-E035-4EC9-AA91-891D84AB3827}" type="presParOf" srcId="{3CDEF75E-F63F-4C5F-AFEF-AE8DE8BEC254}" destId="{498B30F7-F84F-4841-985E-3434F4D74663}" srcOrd="0" destOrd="0" presId="urn:microsoft.com/office/officeart/2005/8/layout/hierarchy3"/>
    <dgm:cxn modelId="{31D19FAC-6611-44F2-B12F-2A44A05617D8}" type="presParOf" srcId="{498B30F7-F84F-4841-985E-3434F4D74663}" destId="{E2014803-76EE-41C3-AA21-F8248CB3640A}" srcOrd="0" destOrd="0" presId="urn:microsoft.com/office/officeart/2005/8/layout/hierarchy3"/>
    <dgm:cxn modelId="{96F156D3-7ECB-4E6E-BCF1-690C4B601891}" type="presParOf" srcId="{498B30F7-F84F-4841-985E-3434F4D74663}" destId="{D559BD66-44EC-4ABC-8BF0-B6931FACAC80}" srcOrd="1" destOrd="0" presId="urn:microsoft.com/office/officeart/2005/8/layout/hierarchy3"/>
    <dgm:cxn modelId="{E1A80D0A-A0B1-488C-838D-D43BCC14207C}" type="presParOf" srcId="{3CDEF75E-F63F-4C5F-AFEF-AE8DE8BEC254}" destId="{F42C4FFA-ECDE-46FD-8423-A9DB02821350}" srcOrd="1" destOrd="0" presId="urn:microsoft.com/office/officeart/2005/8/layout/hierarchy3"/>
    <dgm:cxn modelId="{190A2DA8-04BD-42F5-A3F0-413CDD546D46}" type="presParOf" srcId="{F42C4FFA-ECDE-46FD-8423-A9DB02821350}" destId="{469753BC-69E4-4C33-8F54-CD18BB7116DE}" srcOrd="0" destOrd="0" presId="urn:microsoft.com/office/officeart/2005/8/layout/hierarchy3"/>
    <dgm:cxn modelId="{C9DEA729-5843-4F5B-B786-27B6A87A01C5}" type="presParOf" srcId="{F42C4FFA-ECDE-46FD-8423-A9DB02821350}" destId="{DB581078-A99C-480D-9627-81272A5CE0F1}" srcOrd="1" destOrd="0" presId="urn:microsoft.com/office/officeart/2005/8/layout/hierarchy3"/>
    <dgm:cxn modelId="{0BEED89C-F246-4270-8E2A-045383D5A6C2}" type="presParOf" srcId="{F42C4FFA-ECDE-46FD-8423-A9DB02821350}" destId="{4A3FCADB-BB07-43AF-9955-A7AD84C51582}" srcOrd="2" destOrd="0" presId="urn:microsoft.com/office/officeart/2005/8/layout/hierarchy3"/>
    <dgm:cxn modelId="{1FF2716B-388C-467F-8285-C6D1F21C44C7}" type="presParOf" srcId="{F42C4FFA-ECDE-46FD-8423-A9DB02821350}" destId="{387C4701-712B-49FF-9F07-29498E2A2F80}" srcOrd="3" destOrd="0" presId="urn:microsoft.com/office/officeart/2005/8/layout/hierarchy3"/>
    <dgm:cxn modelId="{A5445FEE-6DE1-430E-B63F-C22DDD321B72}" type="presParOf" srcId="{F42C4FFA-ECDE-46FD-8423-A9DB02821350}" destId="{F3FC11CC-B53B-463B-BEB2-D4750359BB7E}" srcOrd="4" destOrd="0" presId="urn:microsoft.com/office/officeart/2005/8/layout/hierarchy3"/>
    <dgm:cxn modelId="{4AA9E008-E96F-41D7-B0BE-88EC4C4EEDC6}" type="presParOf" srcId="{F42C4FFA-ECDE-46FD-8423-A9DB02821350}" destId="{F303E678-BEFE-4751-BE3A-54F38B98BCDC}" srcOrd="5" destOrd="0" presId="urn:microsoft.com/office/officeart/2005/8/layout/hierarchy3"/>
    <dgm:cxn modelId="{E2571841-BE67-46AA-BBB0-97A35E1244E0}" type="presParOf" srcId="{F42C4FFA-ECDE-46FD-8423-A9DB02821350}" destId="{0FA8A0DA-2C25-4EA4-94AD-A3039F5FB26F}" srcOrd="6" destOrd="0" presId="urn:microsoft.com/office/officeart/2005/8/layout/hierarchy3"/>
    <dgm:cxn modelId="{DBD279C8-7421-4C61-8748-CFECB1794459}" type="presParOf" srcId="{F42C4FFA-ECDE-46FD-8423-A9DB02821350}" destId="{833C7444-4826-4C8F-9C39-A6A1DE7A30EC}" srcOrd="7" destOrd="0" presId="urn:microsoft.com/office/officeart/2005/8/layout/hierarchy3"/>
    <dgm:cxn modelId="{2E3B335C-C49D-489A-B7B4-933366DFDD45}" type="presParOf" srcId="{F42C4FFA-ECDE-46FD-8423-A9DB02821350}" destId="{51B8709E-9DD2-4DF8-9A0A-4D7EA814718E}" srcOrd="8" destOrd="0" presId="urn:microsoft.com/office/officeart/2005/8/layout/hierarchy3"/>
    <dgm:cxn modelId="{E5E8F798-CEF8-458F-8B54-E7121B2F8674}" type="presParOf" srcId="{F42C4FFA-ECDE-46FD-8423-A9DB02821350}" destId="{4D8AB251-3CA3-42A9-8B70-E07620DD44DD}" srcOrd="9" destOrd="0" presId="urn:microsoft.com/office/officeart/2005/8/layout/hierarchy3"/>
    <dgm:cxn modelId="{FD558812-65D7-4A1A-B2E8-BFC09250D3EC}" type="presParOf" srcId="{F42C4FFA-ECDE-46FD-8423-A9DB02821350}" destId="{FFB0C9CD-91CF-44C6-9778-B3A2F7168FA4}" srcOrd="10" destOrd="0" presId="urn:microsoft.com/office/officeart/2005/8/layout/hierarchy3"/>
    <dgm:cxn modelId="{70D7BDB5-81FE-41AB-95C0-B1AC591C5542}" type="presParOf" srcId="{F42C4FFA-ECDE-46FD-8423-A9DB02821350}" destId="{F4495395-5110-45C4-A3F3-D6FC76DDA305}" srcOrd="11" destOrd="0" presId="urn:microsoft.com/office/officeart/2005/8/layout/hierarchy3"/>
    <dgm:cxn modelId="{593CC2A3-14B9-4BD7-8020-77D9A621EA0D}" type="presParOf" srcId="{85439521-34E5-495C-8024-3CB693EDD608}" destId="{B78395D1-C227-467D-A29D-E0CDB6B0E29F}" srcOrd="3" destOrd="0" presId="urn:microsoft.com/office/officeart/2005/8/layout/hierarchy3"/>
    <dgm:cxn modelId="{F646301F-3B5C-4C53-A069-1703D20E127A}" type="presParOf" srcId="{B78395D1-C227-467D-A29D-E0CDB6B0E29F}" destId="{00A09C60-E985-4432-BE52-9B29F9A6EAF2}" srcOrd="0" destOrd="0" presId="urn:microsoft.com/office/officeart/2005/8/layout/hierarchy3"/>
    <dgm:cxn modelId="{1022498B-6B36-4A88-B37E-D670FBFB371C}" type="presParOf" srcId="{00A09C60-E985-4432-BE52-9B29F9A6EAF2}" destId="{E3775C5B-FB75-4668-892D-FC6DE17B1E4C}" srcOrd="0" destOrd="0" presId="urn:microsoft.com/office/officeart/2005/8/layout/hierarchy3"/>
    <dgm:cxn modelId="{551C1D3D-50D3-4A51-B52E-5C3162023579}" type="presParOf" srcId="{00A09C60-E985-4432-BE52-9B29F9A6EAF2}" destId="{D8428724-187D-43D0-ACC6-0A81C2EB320E}" srcOrd="1" destOrd="0" presId="urn:microsoft.com/office/officeart/2005/8/layout/hierarchy3"/>
    <dgm:cxn modelId="{8C1D8115-845A-4885-A958-A65AFC68170D}" type="presParOf" srcId="{B78395D1-C227-467D-A29D-E0CDB6B0E29F}" destId="{A4AD749A-7B92-4765-8AA9-235119CFC48B}" srcOrd="1" destOrd="0" presId="urn:microsoft.com/office/officeart/2005/8/layout/hierarchy3"/>
    <dgm:cxn modelId="{9F143BE4-C787-47DD-A6F1-28ED905E8677}" type="presParOf" srcId="{A4AD749A-7B92-4765-8AA9-235119CFC48B}" destId="{CA21BBCF-4416-4264-952B-905323F9D18D}" srcOrd="0" destOrd="0" presId="urn:microsoft.com/office/officeart/2005/8/layout/hierarchy3"/>
    <dgm:cxn modelId="{EEB08C88-CE7B-498E-9854-CEA62C8E3F9C}" type="presParOf" srcId="{A4AD749A-7B92-4765-8AA9-235119CFC48B}" destId="{CC821315-8D07-4797-A1B7-AB62759F4384}" srcOrd="1" destOrd="0" presId="urn:microsoft.com/office/officeart/2005/8/layout/hierarchy3"/>
    <dgm:cxn modelId="{0C63C9EB-6610-488A-905B-492B19256D81}" type="presParOf" srcId="{A4AD749A-7B92-4765-8AA9-235119CFC48B}" destId="{E25E1177-3077-45EA-A802-176776DD93C2}" srcOrd="2" destOrd="0" presId="urn:microsoft.com/office/officeart/2005/8/layout/hierarchy3"/>
    <dgm:cxn modelId="{24A34986-D303-4BAB-9DEB-C4902CB095DE}" type="presParOf" srcId="{A4AD749A-7B92-4765-8AA9-235119CFC48B}" destId="{AEBAB9A4-0F2B-457C-BFAD-E473BE9FFC7F}" srcOrd="3" destOrd="0" presId="urn:microsoft.com/office/officeart/2005/8/layout/hierarchy3"/>
    <dgm:cxn modelId="{9A565C3F-7905-4D40-8733-FD8B9047EFCD}" type="presParOf" srcId="{A4AD749A-7B92-4765-8AA9-235119CFC48B}" destId="{86E40E41-C86A-45DF-BA9A-2460B038471D}" srcOrd="4" destOrd="0" presId="urn:microsoft.com/office/officeart/2005/8/layout/hierarchy3"/>
    <dgm:cxn modelId="{6A8FA8C6-3228-4388-B918-4444C176DA96}" type="presParOf" srcId="{A4AD749A-7B92-4765-8AA9-235119CFC48B}" destId="{40840B12-0FC1-4497-9D7C-F0102DA932C8}" srcOrd="5" destOrd="0" presId="urn:microsoft.com/office/officeart/2005/8/layout/hierarchy3"/>
    <dgm:cxn modelId="{ABE6189B-F61E-4AE2-9630-1F86DB110818}" type="presParOf" srcId="{A4AD749A-7B92-4765-8AA9-235119CFC48B}" destId="{D5C3BB48-5CDB-414F-88B3-A9EBAE04A7B4}" srcOrd="6" destOrd="0" presId="urn:microsoft.com/office/officeart/2005/8/layout/hierarchy3"/>
    <dgm:cxn modelId="{E0EE72CF-7A82-4022-A257-9618F2FBB511}" type="presParOf" srcId="{A4AD749A-7B92-4765-8AA9-235119CFC48B}" destId="{48283D91-74A0-4095-B507-7986BD9D1BD3}" srcOrd="7" destOrd="0" presId="urn:microsoft.com/office/officeart/2005/8/layout/hierarchy3"/>
    <dgm:cxn modelId="{52024436-8311-4486-9340-2D7FC8E3945D}" type="presParOf" srcId="{A4AD749A-7B92-4765-8AA9-235119CFC48B}" destId="{83776CBF-1696-4692-B7B2-13048159BD5F}" srcOrd="8" destOrd="0" presId="urn:microsoft.com/office/officeart/2005/8/layout/hierarchy3"/>
    <dgm:cxn modelId="{25715C5A-5A5B-433D-A812-7792A81863C7}" type="presParOf" srcId="{A4AD749A-7B92-4765-8AA9-235119CFC48B}" destId="{98E37B82-403E-48EB-AA65-1190FBDCF622}" srcOrd="9" destOrd="0" presId="urn:microsoft.com/office/officeart/2005/8/layout/hierarchy3"/>
    <dgm:cxn modelId="{4C1B9848-3953-48A6-912E-C1209B6140F1}" type="presParOf" srcId="{A4AD749A-7B92-4765-8AA9-235119CFC48B}" destId="{F35378FA-D83C-46F6-A0AF-84231F78B8D6}" srcOrd="10" destOrd="0" presId="urn:microsoft.com/office/officeart/2005/8/layout/hierarchy3"/>
    <dgm:cxn modelId="{3F527D15-68B4-4630-9177-BFCA3763E517}" type="presParOf" srcId="{A4AD749A-7B92-4765-8AA9-235119CFC48B}" destId="{3CBD0CC2-0AB7-433C-82CE-B6DDFBEF2B6D}" srcOrd="11" destOrd="0" presId="urn:microsoft.com/office/officeart/2005/8/layout/hierarchy3"/>
    <dgm:cxn modelId="{F624FFBD-C250-4283-932B-D50AEA830A2E}" type="presParOf" srcId="{85439521-34E5-495C-8024-3CB693EDD608}" destId="{76D8DED1-4FE9-4A01-90D2-6D5C9EBB5AFD}" srcOrd="4" destOrd="0" presId="urn:microsoft.com/office/officeart/2005/8/layout/hierarchy3"/>
    <dgm:cxn modelId="{4A45178F-D5E3-4812-9063-E4C829335FB9}" type="presParOf" srcId="{76D8DED1-4FE9-4A01-90D2-6D5C9EBB5AFD}" destId="{01C01C59-FA51-4485-ACAE-8C33459156FF}" srcOrd="0" destOrd="0" presId="urn:microsoft.com/office/officeart/2005/8/layout/hierarchy3"/>
    <dgm:cxn modelId="{543E4188-99DC-45E3-8CE7-04A12CB9A6E9}" type="presParOf" srcId="{01C01C59-FA51-4485-ACAE-8C33459156FF}" destId="{59F1FE07-AD04-481A-8C13-BE40DC306142}" srcOrd="0" destOrd="0" presId="urn:microsoft.com/office/officeart/2005/8/layout/hierarchy3"/>
    <dgm:cxn modelId="{584C4D90-C5B8-4207-AD51-0B5348DD4045}" type="presParOf" srcId="{01C01C59-FA51-4485-ACAE-8C33459156FF}" destId="{267F0BC0-31B9-43B8-AC2B-DAA60B8CE115}" srcOrd="1" destOrd="0" presId="urn:microsoft.com/office/officeart/2005/8/layout/hierarchy3"/>
    <dgm:cxn modelId="{679C5EAA-9E89-4014-9331-08BD0169A15D}" type="presParOf" srcId="{76D8DED1-4FE9-4A01-90D2-6D5C9EBB5AFD}" destId="{F5ED71D5-106A-4E6B-A83F-2A3A3A4F3879}" srcOrd="1" destOrd="0" presId="urn:microsoft.com/office/officeart/2005/8/layout/hierarchy3"/>
    <dgm:cxn modelId="{9BA7F0B2-FC8A-4993-924A-3F5BC6C86663}" type="presParOf" srcId="{F5ED71D5-106A-4E6B-A83F-2A3A3A4F3879}" destId="{6D30C9B6-16CF-45F0-A7CF-7904D7CAB2A2}" srcOrd="0" destOrd="0" presId="urn:microsoft.com/office/officeart/2005/8/layout/hierarchy3"/>
    <dgm:cxn modelId="{DAE11A9F-8A50-41D9-A401-AB0A80A7F908}" type="presParOf" srcId="{F5ED71D5-106A-4E6B-A83F-2A3A3A4F3879}" destId="{099EE3B4-9220-4CD3-A2FF-8AC6064D18C8}" srcOrd="1" destOrd="0" presId="urn:microsoft.com/office/officeart/2005/8/layout/hierarchy3"/>
    <dgm:cxn modelId="{829266EA-4DC4-41A8-BD9B-6AD533996F5A}" type="presParOf" srcId="{F5ED71D5-106A-4E6B-A83F-2A3A3A4F3879}" destId="{D9164F9B-EB74-43CA-90ED-C066EEF513D6}" srcOrd="2" destOrd="0" presId="urn:microsoft.com/office/officeart/2005/8/layout/hierarchy3"/>
    <dgm:cxn modelId="{520B23E6-DFAF-45AD-B472-FBBEB32103A4}" type="presParOf" srcId="{F5ED71D5-106A-4E6B-A83F-2A3A3A4F3879}" destId="{B3FE6205-2F62-4650-B8BB-7E6508333390}" srcOrd="3" destOrd="0" presId="urn:microsoft.com/office/officeart/2005/8/layout/hierarchy3"/>
    <dgm:cxn modelId="{F4EDB571-04D7-4957-A1DB-B554C980F6F0}" type="presParOf" srcId="{F5ED71D5-106A-4E6B-A83F-2A3A3A4F3879}" destId="{7539D862-65D1-48A8-A5BF-AD4AAEB46CC7}" srcOrd="4" destOrd="0" presId="urn:microsoft.com/office/officeart/2005/8/layout/hierarchy3"/>
    <dgm:cxn modelId="{CAA4A92B-18C4-4F3D-BD73-28165B304F84}" type="presParOf" srcId="{F5ED71D5-106A-4E6B-A83F-2A3A3A4F3879}" destId="{CA814FF1-D4DD-43CE-AFA5-FAB209E274B0}" srcOrd="5" destOrd="0" presId="urn:microsoft.com/office/officeart/2005/8/layout/hierarchy3"/>
    <dgm:cxn modelId="{7C0D1980-4EAF-4B0C-9688-883EF68041B2}" type="presParOf" srcId="{F5ED71D5-106A-4E6B-A83F-2A3A3A4F3879}" destId="{8FF26D74-D54E-46E8-9B8E-5657E6EF994F}" srcOrd="6" destOrd="0" presId="urn:microsoft.com/office/officeart/2005/8/layout/hierarchy3"/>
    <dgm:cxn modelId="{AF35E071-8AEF-41E0-928E-AABD96E120EA}" type="presParOf" srcId="{F5ED71D5-106A-4E6B-A83F-2A3A3A4F3879}" destId="{7D2B67C4-A884-4420-ABBE-8417729071F3}" srcOrd="7" destOrd="0" presId="urn:microsoft.com/office/officeart/2005/8/layout/hierarchy3"/>
    <dgm:cxn modelId="{34D082CD-6CFE-49E5-BE08-FF8742284F4A}" type="presParOf" srcId="{F5ED71D5-106A-4E6B-A83F-2A3A3A4F3879}" destId="{37FDE5B5-420D-42D2-B67F-423D29962FF7}" srcOrd="8" destOrd="0" presId="urn:microsoft.com/office/officeart/2005/8/layout/hierarchy3"/>
    <dgm:cxn modelId="{C912D023-9B2C-4B69-BB7F-68C650846D40}" type="presParOf" srcId="{F5ED71D5-106A-4E6B-A83F-2A3A3A4F3879}" destId="{6B5CF309-8469-4F45-89D3-C5213CC86684}" srcOrd="9" destOrd="0" presId="urn:microsoft.com/office/officeart/2005/8/layout/hierarchy3"/>
    <dgm:cxn modelId="{53FF8A6F-B1F9-4026-ADFB-0359875E2C7B}" type="presParOf" srcId="{F5ED71D5-106A-4E6B-A83F-2A3A3A4F3879}" destId="{1197CF0E-F4BC-4F9F-986D-DC2729603CF4}" srcOrd="10" destOrd="0" presId="urn:microsoft.com/office/officeart/2005/8/layout/hierarchy3"/>
    <dgm:cxn modelId="{E9522CAB-C07E-4047-B7C9-6A6917D4AA76}" type="presParOf" srcId="{F5ED71D5-106A-4E6B-A83F-2A3A3A4F3879}" destId="{127EA1EB-7059-4C47-9CB6-287294816E40}" srcOrd="11" destOrd="0" presId="urn:microsoft.com/office/officeart/2005/8/layout/hierarchy3"/>
    <dgm:cxn modelId="{2BC6A6DE-4FF2-46D3-91F9-4312F59CEBAD}" type="presParOf" srcId="{85439521-34E5-495C-8024-3CB693EDD608}" destId="{9D11B1D5-61FE-41D6-8B38-D25636405EB8}" srcOrd="5" destOrd="0" presId="urn:microsoft.com/office/officeart/2005/8/layout/hierarchy3"/>
    <dgm:cxn modelId="{6C55000B-347F-469E-8238-6D8B7AE26B26}" type="presParOf" srcId="{9D11B1D5-61FE-41D6-8B38-D25636405EB8}" destId="{E1A9F94F-E0AD-4335-9583-DEE1B5F65C6F}" srcOrd="0" destOrd="0" presId="urn:microsoft.com/office/officeart/2005/8/layout/hierarchy3"/>
    <dgm:cxn modelId="{B90CCF9F-AE55-4DBC-AF67-5A84A32377C2}" type="presParOf" srcId="{E1A9F94F-E0AD-4335-9583-DEE1B5F65C6F}" destId="{3D9EC7FD-3749-4054-8767-677C120887A0}" srcOrd="0" destOrd="0" presId="urn:microsoft.com/office/officeart/2005/8/layout/hierarchy3"/>
    <dgm:cxn modelId="{F3A54665-36F3-469E-9052-D1C716E61EEB}" type="presParOf" srcId="{E1A9F94F-E0AD-4335-9583-DEE1B5F65C6F}" destId="{22E84388-5F8A-4DBA-B79D-1F7DF920CEBC}" srcOrd="1" destOrd="0" presId="urn:microsoft.com/office/officeart/2005/8/layout/hierarchy3"/>
    <dgm:cxn modelId="{B02A366A-1B8A-43ED-BF50-1BF0CD191271}" type="presParOf" srcId="{9D11B1D5-61FE-41D6-8B38-D25636405EB8}" destId="{4CA9E99D-AF9D-41E5-969E-3A7F5B0FAC1B}" srcOrd="1" destOrd="0" presId="urn:microsoft.com/office/officeart/2005/8/layout/hierarchy3"/>
    <dgm:cxn modelId="{51C36DC4-DC92-4BA8-892D-B6743B0540C9}" type="presParOf" srcId="{4CA9E99D-AF9D-41E5-969E-3A7F5B0FAC1B}" destId="{F5AB6AAD-51E6-4D06-8433-E68685C73EAF}" srcOrd="0" destOrd="0" presId="urn:microsoft.com/office/officeart/2005/8/layout/hierarchy3"/>
    <dgm:cxn modelId="{6469FAD5-BAEC-4CC1-B551-5B23552EAA41}" type="presParOf" srcId="{4CA9E99D-AF9D-41E5-969E-3A7F5B0FAC1B}" destId="{BB1C2A20-D2F3-4B42-B42A-D3AE5C88CE73}" srcOrd="1" destOrd="0" presId="urn:microsoft.com/office/officeart/2005/8/layout/hierarchy3"/>
    <dgm:cxn modelId="{BC54C783-4F41-443B-905B-927AF30B182E}" type="presParOf" srcId="{4CA9E99D-AF9D-41E5-969E-3A7F5B0FAC1B}" destId="{9479C239-E79D-4290-806D-627E3FCB9518}" srcOrd="2" destOrd="0" presId="urn:microsoft.com/office/officeart/2005/8/layout/hierarchy3"/>
    <dgm:cxn modelId="{D96D2035-E0C9-4225-8A52-8C6217ABCF2F}" type="presParOf" srcId="{4CA9E99D-AF9D-41E5-969E-3A7F5B0FAC1B}" destId="{ED980753-A09A-48BC-AF60-362C58AE7846}" srcOrd="3" destOrd="0" presId="urn:microsoft.com/office/officeart/2005/8/layout/hierarchy3"/>
    <dgm:cxn modelId="{9D21DC44-5472-4709-827C-A74B2BB0D531}" type="presParOf" srcId="{4CA9E99D-AF9D-41E5-969E-3A7F5B0FAC1B}" destId="{2691EC52-5230-40C1-8BCE-45FE16FF5801}" srcOrd="4" destOrd="0" presId="urn:microsoft.com/office/officeart/2005/8/layout/hierarchy3"/>
    <dgm:cxn modelId="{B05F1074-DB18-4F5B-9D18-4BE212227644}" type="presParOf" srcId="{4CA9E99D-AF9D-41E5-969E-3A7F5B0FAC1B}" destId="{6DF4C9A4-8808-407E-B478-D18A6A91E8B0}" srcOrd="5" destOrd="0" presId="urn:microsoft.com/office/officeart/2005/8/layout/hierarchy3"/>
    <dgm:cxn modelId="{62FA0F53-B006-41D6-8845-3538F133E13E}" type="presParOf" srcId="{4CA9E99D-AF9D-41E5-969E-3A7F5B0FAC1B}" destId="{AB0764F1-493D-4D4F-B6B8-10B11EFFE260}" srcOrd="6" destOrd="0" presId="urn:microsoft.com/office/officeart/2005/8/layout/hierarchy3"/>
    <dgm:cxn modelId="{B977EC4D-EDEA-469F-9980-2DC8494EAC92}" type="presParOf" srcId="{4CA9E99D-AF9D-41E5-969E-3A7F5B0FAC1B}" destId="{E1B59DE0-FAEC-48F6-82F8-53D326EA8D78}" srcOrd="7" destOrd="0" presId="urn:microsoft.com/office/officeart/2005/8/layout/hierarchy3"/>
    <dgm:cxn modelId="{348F152B-851F-4CB1-B36D-894C5A051337}" type="presParOf" srcId="{4CA9E99D-AF9D-41E5-969E-3A7F5B0FAC1B}" destId="{32AF3797-8A0F-40F6-96C3-40A446F7E585}" srcOrd="8" destOrd="0" presId="urn:microsoft.com/office/officeart/2005/8/layout/hierarchy3"/>
    <dgm:cxn modelId="{3D93F429-EC39-4C97-A827-8B3EFBFF9E02}" type="presParOf" srcId="{4CA9E99D-AF9D-41E5-969E-3A7F5B0FAC1B}" destId="{54F9D4FD-9663-4ECF-9CE0-7CB740A56F37}" srcOrd="9" destOrd="0" presId="urn:microsoft.com/office/officeart/2005/8/layout/hierarchy3"/>
    <dgm:cxn modelId="{5FD0D5BA-A968-4592-97B2-2575F7C2001F}" type="presParOf" srcId="{85439521-34E5-495C-8024-3CB693EDD608}" destId="{D642270E-8CFD-4FA9-8250-E7E6814F378C}" srcOrd="6" destOrd="0" presId="urn:microsoft.com/office/officeart/2005/8/layout/hierarchy3"/>
    <dgm:cxn modelId="{EEDCD246-B788-49AC-9ABA-27AFC5976815}" type="presParOf" srcId="{D642270E-8CFD-4FA9-8250-E7E6814F378C}" destId="{C1B28EE8-440F-48A5-B466-A8BD1329CEFC}" srcOrd="0" destOrd="0" presId="urn:microsoft.com/office/officeart/2005/8/layout/hierarchy3"/>
    <dgm:cxn modelId="{EF816FA8-1CF7-424C-9329-95E1188E3A9A}" type="presParOf" srcId="{C1B28EE8-440F-48A5-B466-A8BD1329CEFC}" destId="{7DCB8493-5AE9-4CA3-985A-F6B10B342977}" srcOrd="0" destOrd="0" presId="urn:microsoft.com/office/officeart/2005/8/layout/hierarchy3"/>
    <dgm:cxn modelId="{61A02D78-7EB9-43A3-B724-2EA98CE51433}" type="presParOf" srcId="{C1B28EE8-440F-48A5-B466-A8BD1329CEFC}" destId="{F30D7DA2-76D0-48B9-AB5A-6F0500EFE33D}" srcOrd="1" destOrd="0" presId="urn:microsoft.com/office/officeart/2005/8/layout/hierarchy3"/>
    <dgm:cxn modelId="{4393D78E-5570-462E-B8AC-FF92689683E5}" type="presParOf" srcId="{D642270E-8CFD-4FA9-8250-E7E6814F378C}" destId="{C7798110-7384-4630-B21C-FFB7958E99B7}" srcOrd="1" destOrd="0" presId="urn:microsoft.com/office/officeart/2005/8/layout/hierarchy3"/>
    <dgm:cxn modelId="{2B0DF0BA-909E-42B7-B7E2-D549F0DF44DE}" type="presParOf" srcId="{C7798110-7384-4630-B21C-FFB7958E99B7}" destId="{F56E77F9-186F-4C25-9876-68EE6C9B564D}" srcOrd="0" destOrd="0" presId="urn:microsoft.com/office/officeart/2005/8/layout/hierarchy3"/>
    <dgm:cxn modelId="{4715CA45-5B49-4EEE-8738-560102E65A4E}" type="presParOf" srcId="{C7798110-7384-4630-B21C-FFB7958E99B7}" destId="{05B3DED4-BD25-453C-B0C7-CFA6A7087E1D}" srcOrd="1" destOrd="0" presId="urn:microsoft.com/office/officeart/2005/8/layout/hierarchy3"/>
    <dgm:cxn modelId="{39FF0D2F-4961-470E-B832-3A74EB7BD061}" type="presParOf" srcId="{C7798110-7384-4630-B21C-FFB7958E99B7}" destId="{24857173-4563-4584-8663-22D0152DC21F}" srcOrd="2" destOrd="0" presId="urn:microsoft.com/office/officeart/2005/8/layout/hierarchy3"/>
    <dgm:cxn modelId="{B2143AFA-E5D8-4548-9C87-C23A1519C7A5}" type="presParOf" srcId="{C7798110-7384-4630-B21C-FFB7958E99B7}" destId="{A3F8F637-5ABB-4447-8457-D5522D972A86}" srcOrd="3" destOrd="0" presId="urn:microsoft.com/office/officeart/2005/8/layout/hierarchy3"/>
    <dgm:cxn modelId="{B322533C-1222-4579-94AB-128CB308D806}" type="presParOf" srcId="{C7798110-7384-4630-B21C-FFB7958E99B7}" destId="{B28C8542-CD48-410A-8C5C-064E5AF72DE1}" srcOrd="4" destOrd="0" presId="urn:microsoft.com/office/officeart/2005/8/layout/hierarchy3"/>
    <dgm:cxn modelId="{E335D215-C905-40C1-A6B5-619FF52BE4FB}" type="presParOf" srcId="{C7798110-7384-4630-B21C-FFB7958E99B7}" destId="{F96B42A0-C376-42AE-8F98-1257F86D9A8B}" srcOrd="5" destOrd="0" presId="urn:microsoft.com/office/officeart/2005/8/layout/hierarchy3"/>
    <dgm:cxn modelId="{A90C4F2D-5F33-4107-BB1C-85ADF0B523DA}" type="presParOf" srcId="{C7798110-7384-4630-B21C-FFB7958E99B7}" destId="{51E278B9-76F1-433F-AA5E-3D5162C6C811}" srcOrd="6" destOrd="0" presId="urn:microsoft.com/office/officeart/2005/8/layout/hierarchy3"/>
    <dgm:cxn modelId="{9B4C784B-82D4-402F-9D34-F0D799D989A6}" type="presParOf" srcId="{C7798110-7384-4630-B21C-FFB7958E99B7}" destId="{56091F62-FF2A-4D6E-BFC4-2887730D7D0F}" srcOrd="7" destOrd="0" presId="urn:microsoft.com/office/officeart/2005/8/layout/hierarchy3"/>
    <dgm:cxn modelId="{1226E1E9-9C66-4820-A073-3B521E60E500}" type="presParOf" srcId="{C7798110-7384-4630-B21C-FFB7958E99B7}" destId="{1A072975-1206-44D4-829A-B23C2B73813D}" srcOrd="8" destOrd="0" presId="urn:microsoft.com/office/officeart/2005/8/layout/hierarchy3"/>
    <dgm:cxn modelId="{C1DBC7AA-A6E4-471C-AEDF-056CB190A4C5}" type="presParOf" srcId="{C7798110-7384-4630-B21C-FFB7958E99B7}" destId="{624A135D-E21F-4FFD-A2C0-B99F21D9B467}" srcOrd="9" destOrd="0" presId="urn:microsoft.com/office/officeart/2005/8/layout/hierarchy3"/>
    <dgm:cxn modelId="{E8E113E7-EAF1-4879-A05B-E4DADC8F37F6}" type="presParOf" srcId="{C7798110-7384-4630-B21C-FFB7958E99B7}" destId="{268C1256-B536-411A-82C6-C268997F9250}" srcOrd="10" destOrd="0" presId="urn:microsoft.com/office/officeart/2005/8/layout/hierarchy3"/>
    <dgm:cxn modelId="{7C484811-96E1-44F4-A95E-97C99397517D}" type="presParOf" srcId="{C7798110-7384-4630-B21C-FFB7958E99B7}" destId="{5A1B2E4E-DA1F-4C28-B02B-C46ED036F9AB}" srcOrd="11" destOrd="0" presId="urn:microsoft.com/office/officeart/2005/8/layout/hierarchy3"/>
    <dgm:cxn modelId="{2EA99DA9-CACF-4EB5-893E-F253B60B731D}" type="presParOf" srcId="{85439521-34E5-495C-8024-3CB693EDD608}" destId="{E2B624B3-8C8C-4B3B-B050-4167875D52EF}" srcOrd="7" destOrd="0" presId="urn:microsoft.com/office/officeart/2005/8/layout/hierarchy3"/>
    <dgm:cxn modelId="{A4814A43-F618-45FA-8979-2E8B9266334E}" type="presParOf" srcId="{E2B624B3-8C8C-4B3B-B050-4167875D52EF}" destId="{94413E03-1201-42C7-8682-EA3CDE9AA3DA}" srcOrd="0" destOrd="0" presId="urn:microsoft.com/office/officeart/2005/8/layout/hierarchy3"/>
    <dgm:cxn modelId="{CAA14E9F-E750-4A2C-BAA4-3AEB7E666569}" type="presParOf" srcId="{94413E03-1201-42C7-8682-EA3CDE9AA3DA}" destId="{8C0EBBE8-E127-492D-9EA1-861B6D107E00}" srcOrd="0" destOrd="0" presId="urn:microsoft.com/office/officeart/2005/8/layout/hierarchy3"/>
    <dgm:cxn modelId="{298AB700-FB4B-4037-B12B-635B5D701B3D}" type="presParOf" srcId="{94413E03-1201-42C7-8682-EA3CDE9AA3DA}" destId="{47D46BC1-BAC3-479A-8A7B-BE816DD4B407}" srcOrd="1" destOrd="0" presId="urn:microsoft.com/office/officeart/2005/8/layout/hierarchy3"/>
    <dgm:cxn modelId="{92F784C9-C2BB-4581-BC49-083234A40386}" type="presParOf" srcId="{E2B624B3-8C8C-4B3B-B050-4167875D52EF}" destId="{F0FEEC91-815D-40BA-A6FD-249A4A46A00E}" srcOrd="1" destOrd="0" presId="urn:microsoft.com/office/officeart/2005/8/layout/hierarchy3"/>
    <dgm:cxn modelId="{A5DDCA0D-FC17-4CA4-9450-38BED7EAF25D}" type="presParOf" srcId="{F0FEEC91-815D-40BA-A6FD-249A4A46A00E}" destId="{5A77C05C-7ABE-4386-9666-87773F35B77B}" srcOrd="0" destOrd="0" presId="urn:microsoft.com/office/officeart/2005/8/layout/hierarchy3"/>
    <dgm:cxn modelId="{3959B5F1-BC23-465F-BAEA-42B138830735}" type="presParOf" srcId="{F0FEEC91-815D-40BA-A6FD-249A4A46A00E}" destId="{3BBE0128-D185-43AB-90BD-4430B09F3428}" srcOrd="1" destOrd="0" presId="urn:microsoft.com/office/officeart/2005/8/layout/hierarchy3"/>
    <dgm:cxn modelId="{F9CEC6D6-E42D-49BC-AD9A-E642BF9B34BA}" type="presParOf" srcId="{F0FEEC91-815D-40BA-A6FD-249A4A46A00E}" destId="{69FC78E9-BCFB-4FD1-912F-22D4E4FCBCE9}" srcOrd="2" destOrd="0" presId="urn:microsoft.com/office/officeart/2005/8/layout/hierarchy3"/>
    <dgm:cxn modelId="{2CAA17F6-0C8B-491C-9867-F844E72F7D20}" type="presParOf" srcId="{F0FEEC91-815D-40BA-A6FD-249A4A46A00E}" destId="{759C06D9-F310-430E-8ED4-F0CD1EBA57E6}" srcOrd="3" destOrd="0" presId="urn:microsoft.com/office/officeart/2005/8/layout/hierarchy3"/>
    <dgm:cxn modelId="{2051DDB1-D3D1-4DFD-9D65-6575782D0BBC}" type="presParOf" srcId="{F0FEEC91-815D-40BA-A6FD-249A4A46A00E}" destId="{B63836DF-E216-4E87-8684-896667A8B4C8}" srcOrd="4" destOrd="0" presId="urn:microsoft.com/office/officeart/2005/8/layout/hierarchy3"/>
    <dgm:cxn modelId="{9FCCDE07-5BD3-4D15-80BF-4FBA11D858E2}" type="presParOf" srcId="{F0FEEC91-815D-40BA-A6FD-249A4A46A00E}" destId="{4456E7AE-C55E-4267-839E-F26D519E0F82}" srcOrd="5" destOrd="0" presId="urn:microsoft.com/office/officeart/2005/8/layout/hierarchy3"/>
    <dgm:cxn modelId="{7B8DC1CF-4D5A-4104-A29E-1E50DBA11BAD}" type="presParOf" srcId="{F0FEEC91-815D-40BA-A6FD-249A4A46A00E}" destId="{250223C1-8D40-4154-85FF-C0CD8DFC1D9C}" srcOrd="6" destOrd="0" presId="urn:microsoft.com/office/officeart/2005/8/layout/hierarchy3"/>
    <dgm:cxn modelId="{16678B8D-B696-4CBC-A619-ED0B2E26725C}" type="presParOf" srcId="{F0FEEC91-815D-40BA-A6FD-249A4A46A00E}" destId="{87227575-B01E-4C76-82ED-FF3E6CA0DAAB}" srcOrd="7" destOrd="0" presId="urn:microsoft.com/office/officeart/2005/8/layout/hierarchy3"/>
    <dgm:cxn modelId="{1E9B9560-9DBD-4565-9C93-A63CAB975907}" type="presParOf" srcId="{F0FEEC91-815D-40BA-A6FD-249A4A46A00E}" destId="{82457E79-F583-431A-9761-1285255FA671}" srcOrd="8" destOrd="0" presId="urn:microsoft.com/office/officeart/2005/8/layout/hierarchy3"/>
    <dgm:cxn modelId="{C13143FC-F333-4A68-8F2A-B970C47FE590}" type="presParOf" srcId="{F0FEEC91-815D-40BA-A6FD-249A4A46A00E}" destId="{73A932D3-7523-455C-92EF-5E3089F2CC66}" srcOrd="9" destOrd="0" presId="urn:microsoft.com/office/officeart/2005/8/layout/hierarchy3"/>
    <dgm:cxn modelId="{41F8A8A4-495F-4871-9639-04BC2CEDBC0F}" type="presParOf" srcId="{F0FEEC91-815D-40BA-A6FD-249A4A46A00E}" destId="{5876437A-9BE0-443F-AEA4-D18910B5A00D}" srcOrd="10" destOrd="0" presId="urn:microsoft.com/office/officeart/2005/8/layout/hierarchy3"/>
    <dgm:cxn modelId="{63184186-3DED-4515-A1A7-0EE28E63846A}" type="presParOf" srcId="{F0FEEC91-815D-40BA-A6FD-249A4A46A00E}" destId="{EAFCA4E2-8DAF-4AF5-B18E-3DB7EBF10FF8}" srcOrd="11" destOrd="0" presId="urn:microsoft.com/office/officeart/2005/8/layout/hierarchy3"/>
    <dgm:cxn modelId="{890D7EA1-A597-47F7-BD17-98590DAA3911}" type="presParOf" srcId="{85439521-34E5-495C-8024-3CB693EDD608}" destId="{18AC880F-FA7B-477A-8A92-3DBBE8FC8676}" srcOrd="8" destOrd="0" presId="urn:microsoft.com/office/officeart/2005/8/layout/hierarchy3"/>
    <dgm:cxn modelId="{DA51AB19-CB3F-4CAB-8ED5-807BF85C5FDC}" type="presParOf" srcId="{18AC880F-FA7B-477A-8A92-3DBBE8FC8676}" destId="{E0CBF3A3-F0FF-4BFD-B1D7-8B20DD587E5A}" srcOrd="0" destOrd="0" presId="urn:microsoft.com/office/officeart/2005/8/layout/hierarchy3"/>
    <dgm:cxn modelId="{FFBB6039-8F6A-464D-BF36-4D3EAC566A9C}" type="presParOf" srcId="{E0CBF3A3-F0FF-4BFD-B1D7-8B20DD587E5A}" destId="{66CD73E0-3331-470D-8F72-7E314842379F}" srcOrd="0" destOrd="0" presId="urn:microsoft.com/office/officeart/2005/8/layout/hierarchy3"/>
    <dgm:cxn modelId="{0D8D3126-9298-42B5-8A7C-EB7EB6CF9736}" type="presParOf" srcId="{E0CBF3A3-F0FF-4BFD-B1D7-8B20DD587E5A}" destId="{47FEF45A-D377-45C0-AB6C-64ABEB4B692F}" srcOrd="1" destOrd="0" presId="urn:microsoft.com/office/officeart/2005/8/layout/hierarchy3"/>
    <dgm:cxn modelId="{71625B9B-43B3-4ACF-BAAF-5FEBC2E8849B}" type="presParOf" srcId="{18AC880F-FA7B-477A-8A92-3DBBE8FC8676}" destId="{023D6123-1AA9-4104-A389-768DA0C5B99A}" srcOrd="1" destOrd="0" presId="urn:microsoft.com/office/officeart/2005/8/layout/hierarchy3"/>
    <dgm:cxn modelId="{5C6362D8-1B6E-401A-AD48-E29FEF0A4566}" type="presParOf" srcId="{023D6123-1AA9-4104-A389-768DA0C5B99A}" destId="{FEC0D315-D37C-441B-881A-6DF6FBFDCFBA}" srcOrd="0" destOrd="0" presId="urn:microsoft.com/office/officeart/2005/8/layout/hierarchy3"/>
    <dgm:cxn modelId="{E9BC8313-970D-41A6-8972-2943FA708626}" type="presParOf" srcId="{023D6123-1AA9-4104-A389-768DA0C5B99A}" destId="{4907817C-68FC-4D87-84FD-A27303366E01}" srcOrd="1" destOrd="0" presId="urn:microsoft.com/office/officeart/2005/8/layout/hierarchy3"/>
    <dgm:cxn modelId="{A32AD4FA-0658-44EF-B94B-EB3AB3CB3126}" type="presParOf" srcId="{023D6123-1AA9-4104-A389-768DA0C5B99A}" destId="{C25AC655-CCD4-4644-AD10-3E096D4DA3D5}" srcOrd="2" destOrd="0" presId="urn:microsoft.com/office/officeart/2005/8/layout/hierarchy3"/>
    <dgm:cxn modelId="{653EAE00-45DC-402E-9BA0-1720C6C99178}" type="presParOf" srcId="{023D6123-1AA9-4104-A389-768DA0C5B99A}" destId="{6526CA03-4314-4AD8-AB99-1D895D85E80D}" srcOrd="3" destOrd="0" presId="urn:microsoft.com/office/officeart/2005/8/layout/hierarchy3"/>
    <dgm:cxn modelId="{C99CCFFC-98BA-4F1C-80A6-6D485D18F281}" type="presParOf" srcId="{023D6123-1AA9-4104-A389-768DA0C5B99A}" destId="{D0630CDA-53CE-4C1D-8EAD-E0D43F63B2A4}" srcOrd="4" destOrd="0" presId="urn:microsoft.com/office/officeart/2005/8/layout/hierarchy3"/>
    <dgm:cxn modelId="{505108DD-DDE4-49DD-81EC-CE4C05F0262E}" type="presParOf" srcId="{023D6123-1AA9-4104-A389-768DA0C5B99A}" destId="{A6D8BF77-E296-41EB-A549-EB74A4DD9AC4}" srcOrd="5" destOrd="0" presId="urn:microsoft.com/office/officeart/2005/8/layout/hierarchy3"/>
    <dgm:cxn modelId="{061D9255-32D3-45A7-816A-B21CB339E2AC}" type="presParOf" srcId="{023D6123-1AA9-4104-A389-768DA0C5B99A}" destId="{E0A04279-A51D-45BE-ADB4-E0E2E7E81350}" srcOrd="6" destOrd="0" presId="urn:microsoft.com/office/officeart/2005/8/layout/hierarchy3"/>
    <dgm:cxn modelId="{75D29BE0-3A45-43E3-B663-F7CD73CD3A1D}" type="presParOf" srcId="{023D6123-1AA9-4104-A389-768DA0C5B99A}" destId="{EA1A49E1-EB9F-4FF8-ABD2-DDDD4F8D4B6F}" srcOrd="7" destOrd="0" presId="urn:microsoft.com/office/officeart/2005/8/layout/hierarchy3"/>
    <dgm:cxn modelId="{586F4243-EEBE-4AB6-BC57-41AD21474D89}" type="presParOf" srcId="{023D6123-1AA9-4104-A389-768DA0C5B99A}" destId="{2BB45F77-2B64-4D8F-AEE2-B6EB209D0FC2}" srcOrd="8" destOrd="0" presId="urn:microsoft.com/office/officeart/2005/8/layout/hierarchy3"/>
    <dgm:cxn modelId="{EC5D6A15-EC60-4DD4-8AD2-F7EED86A70AA}" type="presParOf" srcId="{023D6123-1AA9-4104-A389-768DA0C5B99A}" destId="{888ABC35-073D-44D2-95F0-D27D3FD836CE}" srcOrd="9" destOrd="0" presId="urn:microsoft.com/office/officeart/2005/8/layout/hierarchy3"/>
    <dgm:cxn modelId="{E4A2226F-9F28-417C-ABD4-47BA6C1F66B2}" type="presParOf" srcId="{023D6123-1AA9-4104-A389-768DA0C5B99A}" destId="{A72F0E57-543B-4942-B6D0-5295B5E8348C}" srcOrd="10" destOrd="0" presId="urn:microsoft.com/office/officeart/2005/8/layout/hierarchy3"/>
    <dgm:cxn modelId="{3474A067-0DE0-4B4A-A410-E9E354492208}" type="presParOf" srcId="{023D6123-1AA9-4104-A389-768DA0C5B99A}" destId="{A6596BB6-3D1F-49B0-8AE1-CAF892CD06CD}" srcOrd="11" destOrd="0" presId="urn:microsoft.com/office/officeart/2005/8/layout/hierarchy3"/>
    <dgm:cxn modelId="{039585B0-01A0-46D0-8469-FB121F833391}" type="presParOf" srcId="{85439521-34E5-495C-8024-3CB693EDD608}" destId="{73FD4AA0-C581-4C84-ABEF-E5ED01A65C50}" srcOrd="9" destOrd="0" presId="urn:microsoft.com/office/officeart/2005/8/layout/hierarchy3"/>
    <dgm:cxn modelId="{B60FB082-9C39-4590-8D44-0A66E786DA8C}" type="presParOf" srcId="{73FD4AA0-C581-4C84-ABEF-E5ED01A65C50}" destId="{B9CE70E8-A771-4344-A5AF-C25380673155}" srcOrd="0" destOrd="0" presId="urn:microsoft.com/office/officeart/2005/8/layout/hierarchy3"/>
    <dgm:cxn modelId="{7CA77733-4A9F-4020-A2D6-E18BD522ADD6}" type="presParOf" srcId="{B9CE70E8-A771-4344-A5AF-C25380673155}" destId="{FFCC8071-22F3-4EEA-B8E6-231BCBDB827E}" srcOrd="0" destOrd="0" presId="urn:microsoft.com/office/officeart/2005/8/layout/hierarchy3"/>
    <dgm:cxn modelId="{9B1FFF33-2A60-40CD-8359-4F0AFD2A7575}" type="presParOf" srcId="{B9CE70E8-A771-4344-A5AF-C25380673155}" destId="{829A15A1-500F-4346-B228-8F1E35593244}" srcOrd="1" destOrd="0" presId="urn:microsoft.com/office/officeart/2005/8/layout/hierarchy3"/>
    <dgm:cxn modelId="{AEBF4823-5282-498E-B43B-C5EA8BCCD606}" type="presParOf" srcId="{73FD4AA0-C581-4C84-ABEF-E5ED01A65C50}" destId="{650F513D-632A-418F-A900-C7B6B081DD91}" srcOrd="1" destOrd="0" presId="urn:microsoft.com/office/officeart/2005/8/layout/hierarchy3"/>
    <dgm:cxn modelId="{8DB6710E-282A-408C-BF74-A748AE0BAB3C}" type="presParOf" srcId="{650F513D-632A-418F-A900-C7B6B081DD91}" destId="{0E04092A-1DA4-486C-891B-CC29363C1D72}" srcOrd="0" destOrd="0" presId="urn:microsoft.com/office/officeart/2005/8/layout/hierarchy3"/>
    <dgm:cxn modelId="{82B0113D-7C6B-4F69-9B99-DF0A97627E8B}" type="presParOf" srcId="{650F513D-632A-418F-A900-C7B6B081DD91}" destId="{2668B207-E2B3-427B-B129-98F99669A179}" srcOrd="1" destOrd="0" presId="urn:microsoft.com/office/officeart/2005/8/layout/hierarchy3"/>
    <dgm:cxn modelId="{C9D01201-2A8B-4178-A127-2D1A99F6822B}" type="presParOf" srcId="{650F513D-632A-418F-A900-C7B6B081DD91}" destId="{1BBD199C-31A9-4023-B757-2E103483C57D}" srcOrd="2" destOrd="0" presId="urn:microsoft.com/office/officeart/2005/8/layout/hierarchy3"/>
    <dgm:cxn modelId="{5D477216-61DF-4A6C-9661-E1C7940DE9E1}" type="presParOf" srcId="{650F513D-632A-418F-A900-C7B6B081DD91}" destId="{A6148604-9A7D-4C82-9C85-ECF8DBFDFC61}" srcOrd="3" destOrd="0" presId="urn:microsoft.com/office/officeart/2005/8/layout/hierarchy3"/>
    <dgm:cxn modelId="{51AF2712-815F-40A1-86B0-D111DF56AC41}" type="presParOf" srcId="{650F513D-632A-418F-A900-C7B6B081DD91}" destId="{3C08496D-00BF-41D8-BB4A-AF2ABECB9300}" srcOrd="4" destOrd="0" presId="urn:microsoft.com/office/officeart/2005/8/layout/hierarchy3"/>
    <dgm:cxn modelId="{C074705C-9033-4674-875A-C4A287BE6CFF}" type="presParOf" srcId="{650F513D-632A-418F-A900-C7B6B081DD91}" destId="{2C32604C-4546-430E-9EA7-45820351042A}" srcOrd="5" destOrd="0" presId="urn:microsoft.com/office/officeart/2005/8/layout/hierarchy3"/>
    <dgm:cxn modelId="{79968BC0-0315-43FB-9ED4-48E88C3C2AD9}" type="presParOf" srcId="{650F513D-632A-418F-A900-C7B6B081DD91}" destId="{E8A8F14F-56C3-4B6B-9544-FC300CB808D6}" srcOrd="6" destOrd="0" presId="urn:microsoft.com/office/officeart/2005/8/layout/hierarchy3"/>
    <dgm:cxn modelId="{98692157-612E-49BF-9F98-DC133A3BCDD0}" type="presParOf" srcId="{650F513D-632A-418F-A900-C7B6B081DD91}" destId="{C6CAE902-0F4F-499E-999E-DA7C18692D5F}" srcOrd="7" destOrd="0" presId="urn:microsoft.com/office/officeart/2005/8/layout/hierarchy3"/>
    <dgm:cxn modelId="{BA0E0421-72DA-4D36-A44E-884F52A837B3}" type="presParOf" srcId="{650F513D-632A-418F-A900-C7B6B081DD91}" destId="{6296AEDD-BBE2-4FA9-923C-DC752C3A3A13}" srcOrd="8" destOrd="0" presId="urn:microsoft.com/office/officeart/2005/8/layout/hierarchy3"/>
    <dgm:cxn modelId="{1DEF2D11-1AC9-4A46-AABD-850AD86B36AF}" type="presParOf" srcId="{650F513D-632A-418F-A900-C7B6B081DD91}" destId="{55CAD45E-E7A2-46A5-A7CE-6C4EBF582986}" srcOrd="9" destOrd="0" presId="urn:microsoft.com/office/officeart/2005/8/layout/hierarchy3"/>
    <dgm:cxn modelId="{E7AE5F5E-2C19-462D-8A67-EB86F343602E}" type="presParOf" srcId="{650F513D-632A-418F-A900-C7B6B081DD91}" destId="{9C056F11-DC29-4EC5-99AC-1E3DAFECA3BB}" srcOrd="10" destOrd="0" presId="urn:microsoft.com/office/officeart/2005/8/layout/hierarchy3"/>
    <dgm:cxn modelId="{19E1FA34-E133-4EE3-86E0-1C2551462ACE}" type="presParOf" srcId="{650F513D-632A-418F-A900-C7B6B081DD91}" destId="{D2366048-F6ED-4EAB-BE69-23814F05A5BD}" srcOrd="11" destOrd="0" presId="urn:microsoft.com/office/officeart/2005/8/layout/hierarchy3"/>
    <dgm:cxn modelId="{E1E6CF3C-E7F7-4C6C-BA6F-84504434C476}" type="presParOf" srcId="{85439521-34E5-495C-8024-3CB693EDD608}" destId="{7BF5612C-3297-4F46-B246-CA0DCB6B860C}" srcOrd="10" destOrd="0" presId="urn:microsoft.com/office/officeart/2005/8/layout/hierarchy3"/>
    <dgm:cxn modelId="{66654A9C-8916-44C2-998F-11F24C22B22C}" type="presParOf" srcId="{7BF5612C-3297-4F46-B246-CA0DCB6B860C}" destId="{436956C6-4517-4EF2-9916-A1F8D5F9C76E}" srcOrd="0" destOrd="0" presId="urn:microsoft.com/office/officeart/2005/8/layout/hierarchy3"/>
    <dgm:cxn modelId="{4AB1E81F-95BD-439E-A917-3A3A6ACE0A6E}" type="presParOf" srcId="{436956C6-4517-4EF2-9916-A1F8D5F9C76E}" destId="{16B865F8-447B-4A26-94CB-5E9062D39F6B}" srcOrd="0" destOrd="0" presId="urn:microsoft.com/office/officeart/2005/8/layout/hierarchy3"/>
    <dgm:cxn modelId="{D6C21BA0-DAEF-4663-8846-61F6EC7B9080}" type="presParOf" srcId="{436956C6-4517-4EF2-9916-A1F8D5F9C76E}" destId="{AC4178A8-9049-4940-9F68-6A6D0C5C75C8}" srcOrd="1" destOrd="0" presId="urn:microsoft.com/office/officeart/2005/8/layout/hierarchy3"/>
    <dgm:cxn modelId="{60053566-27E9-44F5-8431-7E6BBBF1BEC8}" type="presParOf" srcId="{7BF5612C-3297-4F46-B246-CA0DCB6B860C}" destId="{06658D14-23FB-443C-A11B-D1C766ECDA54}" srcOrd="1" destOrd="0" presId="urn:microsoft.com/office/officeart/2005/8/layout/hierarchy3"/>
    <dgm:cxn modelId="{28BDD1C1-9E60-42F6-86A2-FD163EDFFDBC}" type="presParOf" srcId="{06658D14-23FB-443C-A11B-D1C766ECDA54}" destId="{C929582A-0609-40F1-89D8-2A5F1873B20D}" srcOrd="0" destOrd="0" presId="urn:microsoft.com/office/officeart/2005/8/layout/hierarchy3"/>
    <dgm:cxn modelId="{1172C43C-B2EC-4725-AE08-2B1AC4C2AE58}" type="presParOf" srcId="{06658D14-23FB-443C-A11B-D1C766ECDA54}" destId="{61E4DBDA-077B-4141-B72E-677351582B6F}" srcOrd="1" destOrd="0" presId="urn:microsoft.com/office/officeart/2005/8/layout/hierarchy3"/>
    <dgm:cxn modelId="{79DB331E-3FF7-409D-8A81-224808160018}" type="presParOf" srcId="{06658D14-23FB-443C-A11B-D1C766ECDA54}" destId="{218739BD-ADA7-4FFD-8A36-49F7384A22E5}" srcOrd="2" destOrd="0" presId="urn:microsoft.com/office/officeart/2005/8/layout/hierarchy3"/>
    <dgm:cxn modelId="{2CD58700-3B3F-437E-9937-1B26D9B33748}" type="presParOf" srcId="{06658D14-23FB-443C-A11B-D1C766ECDA54}" destId="{919D6186-074E-4470-AA11-3A5958DA453F}" srcOrd="3" destOrd="0" presId="urn:microsoft.com/office/officeart/2005/8/layout/hierarchy3"/>
    <dgm:cxn modelId="{1A05FB72-EDFA-4259-AA55-B4DD6B99BC1B}" type="presParOf" srcId="{06658D14-23FB-443C-A11B-D1C766ECDA54}" destId="{9B27D7FC-C2E7-47D8-BFEC-4C6DAE88F571}" srcOrd="4" destOrd="0" presId="urn:microsoft.com/office/officeart/2005/8/layout/hierarchy3"/>
    <dgm:cxn modelId="{3504A083-296F-47E6-B26F-E14A2121FC2F}" type="presParOf" srcId="{06658D14-23FB-443C-A11B-D1C766ECDA54}" destId="{A3502872-B7AB-42D6-BDF5-28DD0963DE57}" srcOrd="5" destOrd="0" presId="urn:microsoft.com/office/officeart/2005/8/layout/hierarchy3"/>
    <dgm:cxn modelId="{3FA48351-4580-45D0-9F59-3B179D311D93}" type="presParOf" srcId="{06658D14-23FB-443C-A11B-D1C766ECDA54}" destId="{88A70DC9-C082-468F-BB40-5769AD6845D6}" srcOrd="6" destOrd="0" presId="urn:microsoft.com/office/officeart/2005/8/layout/hierarchy3"/>
    <dgm:cxn modelId="{84C5BD59-B664-42EC-B4F8-0BE1B8C10DDA}" type="presParOf" srcId="{06658D14-23FB-443C-A11B-D1C766ECDA54}" destId="{FCA7C424-A231-4C88-81F7-62E5A8567EE2}" srcOrd="7" destOrd="0" presId="urn:microsoft.com/office/officeart/2005/8/layout/hierarchy3"/>
    <dgm:cxn modelId="{CE091EA3-D69C-41C9-A15B-7C8AB1E24389}" type="presParOf" srcId="{06658D14-23FB-443C-A11B-D1C766ECDA54}" destId="{D0622466-BA9E-4AA0-82D3-852C425C3F41}" srcOrd="8" destOrd="0" presId="urn:microsoft.com/office/officeart/2005/8/layout/hierarchy3"/>
    <dgm:cxn modelId="{F312898B-FADF-4E38-8F5C-EFD2D2BA1EB3}" type="presParOf" srcId="{06658D14-23FB-443C-A11B-D1C766ECDA54}" destId="{577FC1E6-9CD0-49CA-AB92-1C883931E792}" srcOrd="9" destOrd="0" presId="urn:microsoft.com/office/officeart/2005/8/layout/hierarchy3"/>
    <dgm:cxn modelId="{F5475633-0C09-431B-B030-D116FB57DB93}" type="presParOf" srcId="{06658D14-23FB-443C-A11B-D1C766ECDA54}" destId="{590A6901-B7C2-455D-84A3-3EA61BC336D0}" srcOrd="10" destOrd="0" presId="urn:microsoft.com/office/officeart/2005/8/layout/hierarchy3"/>
    <dgm:cxn modelId="{51647BBD-582C-47B5-8BA5-2D25FA96191A}" type="presParOf" srcId="{06658D14-23FB-443C-A11B-D1C766ECDA54}" destId="{96EFBC57-7E2A-4B63-AF8F-9A75595A4A07}" srcOrd="11" destOrd="0" presId="urn:microsoft.com/office/officeart/2005/8/layout/hierarchy3"/>
    <dgm:cxn modelId="{20BAD38D-B441-4144-8FBE-B5CAAA880B01}" type="presParOf" srcId="{85439521-34E5-495C-8024-3CB693EDD608}" destId="{810E5ED7-E5B0-4734-ABC6-5DC5F6755851}" srcOrd="11" destOrd="0" presId="urn:microsoft.com/office/officeart/2005/8/layout/hierarchy3"/>
    <dgm:cxn modelId="{773A627E-65E6-4BEF-8A68-81EE0D2E0CA1}" type="presParOf" srcId="{810E5ED7-E5B0-4734-ABC6-5DC5F6755851}" destId="{8209B5CF-5221-4CA1-9269-28A3480E0107}" srcOrd="0" destOrd="0" presId="urn:microsoft.com/office/officeart/2005/8/layout/hierarchy3"/>
    <dgm:cxn modelId="{2A6595EE-B7DE-47A4-8C6E-04B6539495FD}" type="presParOf" srcId="{8209B5CF-5221-4CA1-9269-28A3480E0107}" destId="{544DFA01-F99E-4A5E-9598-9A9B56277A47}" srcOrd="0" destOrd="0" presId="urn:microsoft.com/office/officeart/2005/8/layout/hierarchy3"/>
    <dgm:cxn modelId="{A335017F-BD14-4BEB-BCEC-4CFEEE00A79B}" type="presParOf" srcId="{8209B5CF-5221-4CA1-9269-28A3480E0107}" destId="{5E1830E9-E6CC-41DF-AEFF-B29F18DD9501}" srcOrd="1" destOrd="0" presId="urn:microsoft.com/office/officeart/2005/8/layout/hierarchy3"/>
    <dgm:cxn modelId="{7545BFBB-0B5E-4A2C-8DCA-A4A3A2583922}" type="presParOf" srcId="{810E5ED7-E5B0-4734-ABC6-5DC5F6755851}" destId="{2DA58F53-76D8-416C-A378-25E3B987AD4C}" srcOrd="1" destOrd="0" presId="urn:microsoft.com/office/officeart/2005/8/layout/hierarchy3"/>
    <dgm:cxn modelId="{44A82EFD-11FB-485D-80DC-C6BD7BE1E1D0}" type="presParOf" srcId="{2DA58F53-76D8-416C-A378-25E3B987AD4C}" destId="{FD02B856-CFCD-47B7-B3B3-BDC9D9F9F033}" srcOrd="0" destOrd="0" presId="urn:microsoft.com/office/officeart/2005/8/layout/hierarchy3"/>
    <dgm:cxn modelId="{282DAC4E-4794-4DF8-B30F-B632816B2BBE}" type="presParOf" srcId="{2DA58F53-76D8-416C-A378-25E3B987AD4C}" destId="{B86A58C2-E4ED-4308-A77D-FF37EBA2532D}" srcOrd="1" destOrd="0" presId="urn:microsoft.com/office/officeart/2005/8/layout/hierarchy3"/>
    <dgm:cxn modelId="{12D8E22B-FC73-4C9C-9C7E-4D53991DC22B}" type="presParOf" srcId="{2DA58F53-76D8-416C-A378-25E3B987AD4C}" destId="{F034370C-C487-4D6D-9B16-9FA688A78B7B}" srcOrd="2" destOrd="0" presId="urn:microsoft.com/office/officeart/2005/8/layout/hierarchy3"/>
    <dgm:cxn modelId="{11A816D1-9E8B-4E53-B069-201C434E8298}" type="presParOf" srcId="{2DA58F53-76D8-416C-A378-25E3B987AD4C}" destId="{71D71146-3271-4D4A-B5AD-F884DFBA9DF1}" srcOrd="3" destOrd="0" presId="urn:microsoft.com/office/officeart/2005/8/layout/hierarchy3"/>
    <dgm:cxn modelId="{C6798D14-2F8B-42D8-BDF9-B5F506153CFA}" type="presParOf" srcId="{2DA58F53-76D8-416C-A378-25E3B987AD4C}" destId="{A30C3B6B-0748-4634-BAFE-3445EE6D76BD}" srcOrd="4" destOrd="0" presId="urn:microsoft.com/office/officeart/2005/8/layout/hierarchy3"/>
    <dgm:cxn modelId="{44E41CB2-3D31-42FF-94EB-2FB824945AF1}" type="presParOf" srcId="{2DA58F53-76D8-416C-A378-25E3B987AD4C}" destId="{DEFC13DB-342A-473A-9C22-D21277B7B266}" srcOrd="5" destOrd="0" presId="urn:microsoft.com/office/officeart/2005/8/layout/hierarchy3"/>
    <dgm:cxn modelId="{82772BFC-6572-4B83-9A93-28DE916EFC08}" type="presParOf" srcId="{2DA58F53-76D8-416C-A378-25E3B987AD4C}" destId="{10EAE16A-B92E-4854-9E3D-4B5B2EC0A5F6}" srcOrd="6" destOrd="0" presId="urn:microsoft.com/office/officeart/2005/8/layout/hierarchy3"/>
    <dgm:cxn modelId="{E58C0DF1-90A7-40F4-81A1-543213FC3210}" type="presParOf" srcId="{2DA58F53-76D8-416C-A378-25E3B987AD4C}" destId="{6B976F25-40C4-43D1-AE73-59F982B6D4CA}" srcOrd="7" destOrd="0" presId="urn:microsoft.com/office/officeart/2005/8/layout/hierarchy3"/>
    <dgm:cxn modelId="{C26FF332-BA4F-43C9-9504-ACAE00CD3A9A}" type="presParOf" srcId="{2DA58F53-76D8-416C-A378-25E3B987AD4C}" destId="{0DDFE813-546F-4F55-A156-88548122B966}" srcOrd="8" destOrd="0" presId="urn:microsoft.com/office/officeart/2005/8/layout/hierarchy3"/>
    <dgm:cxn modelId="{F21E1878-5C53-4B0C-9EB4-04D0B1A1B88B}" type="presParOf" srcId="{2DA58F53-76D8-416C-A378-25E3B987AD4C}" destId="{B37259A3-0B0D-419E-9F4F-EF13666980AE}" srcOrd="9" destOrd="0" presId="urn:microsoft.com/office/officeart/2005/8/layout/hierarchy3"/>
    <dgm:cxn modelId="{ED52CCA3-8077-46CA-B9FF-4F18C9791CA7}" type="presParOf" srcId="{2DA58F53-76D8-416C-A378-25E3B987AD4C}" destId="{C3C1EDD0-569A-4C6D-8705-BA84543B5A58}" srcOrd="10" destOrd="0" presId="urn:microsoft.com/office/officeart/2005/8/layout/hierarchy3"/>
    <dgm:cxn modelId="{2A39F32F-17C1-4F7E-99AD-655FE98C76DF}" type="presParOf" srcId="{2DA58F53-76D8-416C-A378-25E3B987AD4C}" destId="{8B32E8AD-D5A9-4816-BE6C-B410831AB6F2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BB37B2-CDBB-4AAE-802B-665405CB3565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DA63F981-16B5-42CF-B957-6A50D0A125B5}">
      <dgm:prSet phldrT="[Szöveg]" custT="1"/>
      <dgm:spPr>
        <a:solidFill>
          <a:schemeClr val="tx2">
            <a:lumMod val="20000"/>
            <a:lumOff val="80000"/>
          </a:schemeClr>
        </a:solidFill>
      </dgm:spPr>
      <dgm:t>
        <a:bodyPr anchor="b"/>
        <a:lstStyle/>
        <a:p>
          <a:pPr>
            <a:spcAft>
              <a:spcPts val="0"/>
            </a:spcAft>
          </a:pPr>
          <a:r>
            <a:rPr lang="hu-HU" sz="2500" b="1" dirty="0"/>
            <a:t>12 RUK</a:t>
          </a:r>
        </a:p>
        <a:p>
          <a:pPr>
            <a:spcAft>
              <a:spcPts val="0"/>
            </a:spcAft>
          </a:pPr>
          <a:endParaRPr lang="hu-HU" sz="2000" b="1" dirty="0"/>
        </a:p>
        <a:p>
          <a:pPr>
            <a:spcAft>
              <a:spcPts val="0"/>
            </a:spcAft>
          </a:pPr>
          <a:r>
            <a:rPr lang="hu-HU" sz="2000" b="1" dirty="0"/>
            <a:t>K      NY</a:t>
          </a:r>
        </a:p>
      </dgm:t>
    </dgm:pt>
    <dgm:pt modelId="{B4E778E1-3B4D-4B5D-A9D3-34738B025C3F}" type="parTrans" cxnId="{39C0CB69-9372-46C1-8FF1-A7E8E748CC5A}">
      <dgm:prSet/>
      <dgm:spPr/>
      <dgm:t>
        <a:bodyPr/>
        <a:lstStyle/>
        <a:p>
          <a:endParaRPr lang="hu-HU"/>
        </a:p>
      </dgm:t>
    </dgm:pt>
    <dgm:pt modelId="{6793E539-90B2-427C-8BAC-033A1EEB3230}" type="sibTrans" cxnId="{39C0CB69-9372-46C1-8FF1-A7E8E748CC5A}">
      <dgm:prSet/>
      <dgm:spPr/>
      <dgm:t>
        <a:bodyPr/>
        <a:lstStyle/>
        <a:p>
          <a:endParaRPr lang="hu-HU"/>
        </a:p>
      </dgm:t>
    </dgm:pt>
    <dgm:pt modelId="{B1060934-C415-4A63-9F20-ECDCFE21540D}">
      <dgm:prSet phldrT="[Szöveg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hu-HU" sz="1800" b="1" dirty="0"/>
            <a:t>36 Bozsik központ</a:t>
          </a:r>
        </a:p>
        <a:p>
          <a:pPr>
            <a:lnSpc>
              <a:spcPct val="100000"/>
            </a:lnSpc>
            <a:spcAft>
              <a:spcPts val="1200"/>
            </a:spcAft>
          </a:pPr>
          <a:r>
            <a:rPr lang="hu-HU" sz="1800" dirty="0"/>
            <a:t> </a:t>
          </a:r>
          <a:r>
            <a:rPr lang="hu-HU" sz="1500" b="1" dirty="0"/>
            <a:t>K. 	Bp. 	Ny.</a:t>
          </a:r>
        </a:p>
        <a:p>
          <a:pPr>
            <a:lnSpc>
              <a:spcPct val="100000"/>
            </a:lnSpc>
            <a:spcAft>
              <a:spcPts val="1200"/>
            </a:spcAft>
          </a:pPr>
          <a:r>
            <a:rPr lang="hu-HU" sz="1500" b="1" dirty="0"/>
            <a:t>12              </a:t>
          </a:r>
          <a:r>
            <a:rPr lang="hu-HU" sz="1500" b="1" dirty="0" err="1"/>
            <a:t>12</a:t>
          </a:r>
          <a:r>
            <a:rPr lang="hu-HU" sz="1500" b="1" dirty="0"/>
            <a:t>               </a:t>
          </a:r>
          <a:r>
            <a:rPr lang="hu-HU" sz="1500" b="1" dirty="0" err="1"/>
            <a:t>12</a:t>
          </a:r>
          <a:r>
            <a:rPr lang="hu-HU" sz="1500" b="1" dirty="0"/>
            <a:t> </a:t>
          </a:r>
        </a:p>
        <a:p>
          <a:pPr>
            <a:lnSpc>
              <a:spcPct val="100000"/>
            </a:lnSpc>
            <a:spcAft>
              <a:spcPts val="1200"/>
            </a:spcAft>
          </a:pPr>
          <a:r>
            <a:rPr lang="hu-HU" sz="1500" b="1" dirty="0"/>
            <a:t>6     </a:t>
          </a:r>
          <a:r>
            <a:rPr lang="hu-HU" sz="1500" b="1" dirty="0" err="1"/>
            <a:t>6</a:t>
          </a:r>
          <a:r>
            <a:rPr lang="hu-HU" sz="1500" b="1" dirty="0"/>
            <a:t>            </a:t>
          </a:r>
          <a:r>
            <a:rPr lang="hu-HU" sz="1500" b="1" dirty="0" err="1"/>
            <a:t>6</a:t>
          </a:r>
          <a:r>
            <a:rPr lang="hu-HU" sz="1500" b="1" dirty="0"/>
            <a:t>    </a:t>
          </a:r>
          <a:r>
            <a:rPr lang="hu-HU" sz="1500" b="1" dirty="0" err="1"/>
            <a:t>6</a:t>
          </a:r>
          <a:r>
            <a:rPr lang="hu-HU" sz="1500" b="1" dirty="0"/>
            <a:t>           </a:t>
          </a:r>
          <a:r>
            <a:rPr lang="hu-HU" sz="1500" b="1" dirty="0" err="1"/>
            <a:t>6</a:t>
          </a:r>
          <a:r>
            <a:rPr lang="hu-HU" sz="1500" b="1" dirty="0"/>
            <a:t>    </a:t>
          </a:r>
          <a:r>
            <a:rPr lang="hu-HU" sz="1500" b="1" dirty="0" err="1"/>
            <a:t>6</a:t>
          </a:r>
          <a:endParaRPr lang="hu-HU" sz="1500" b="1" dirty="0"/>
        </a:p>
      </dgm:t>
    </dgm:pt>
    <dgm:pt modelId="{342CAFC5-7723-4BE4-A8FC-2628325C2F94}" type="parTrans" cxnId="{B4FB2EA1-75BF-4E41-8793-FB7506A36723}">
      <dgm:prSet/>
      <dgm:spPr/>
      <dgm:t>
        <a:bodyPr/>
        <a:lstStyle/>
        <a:p>
          <a:endParaRPr lang="hu-HU"/>
        </a:p>
      </dgm:t>
    </dgm:pt>
    <dgm:pt modelId="{6E0C9D91-50E0-462A-A3BC-BD989D2CB1C3}" type="sibTrans" cxnId="{B4FB2EA1-75BF-4E41-8793-FB7506A36723}">
      <dgm:prSet/>
      <dgm:spPr/>
      <dgm:t>
        <a:bodyPr/>
        <a:lstStyle/>
        <a:p>
          <a:endParaRPr lang="hu-HU"/>
        </a:p>
      </dgm:t>
    </dgm:pt>
    <dgm:pt modelId="{94E33196-A76A-4624-9325-E8EA1F904DF5}">
      <dgm:prSet phldrT="[Szöveg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hu-HU" sz="3500" b="0" dirty="0"/>
            <a:t>Csoport tornák</a:t>
          </a:r>
          <a:br>
            <a:rPr lang="hu-HU" sz="3500" b="0" dirty="0"/>
          </a:br>
          <a:r>
            <a:rPr lang="hu-HU" sz="3500" b="0" dirty="0"/>
            <a:t>Összevont csoport Fesztiválok</a:t>
          </a:r>
        </a:p>
      </dgm:t>
    </dgm:pt>
    <dgm:pt modelId="{5A50BC11-077E-448A-9AB2-6D7B543D2CA3}" type="parTrans" cxnId="{65EE3AC3-ACFF-4E13-9275-658FD3C9CAB3}">
      <dgm:prSet/>
      <dgm:spPr/>
      <dgm:t>
        <a:bodyPr/>
        <a:lstStyle/>
        <a:p>
          <a:endParaRPr lang="hu-HU"/>
        </a:p>
      </dgm:t>
    </dgm:pt>
    <dgm:pt modelId="{BD2B97DF-C642-4688-9704-6FBFD3750910}" type="sibTrans" cxnId="{65EE3AC3-ACFF-4E13-9275-658FD3C9CAB3}">
      <dgm:prSet/>
      <dgm:spPr/>
      <dgm:t>
        <a:bodyPr/>
        <a:lstStyle/>
        <a:p>
          <a:endParaRPr lang="hu-HU"/>
        </a:p>
      </dgm:t>
    </dgm:pt>
    <dgm:pt modelId="{21EEBEFD-B367-4B82-842E-B8F66C1BC8BD}" type="pres">
      <dgm:prSet presAssocID="{EBBB37B2-CDBB-4AAE-802B-665405CB3565}" presName="Name0" presStyleCnt="0">
        <dgm:presLayoutVars>
          <dgm:dir/>
          <dgm:animLvl val="lvl"/>
          <dgm:resizeHandles val="exact"/>
        </dgm:presLayoutVars>
      </dgm:prSet>
      <dgm:spPr/>
    </dgm:pt>
    <dgm:pt modelId="{2657D427-907E-4B84-9737-EB9CEF9BC610}" type="pres">
      <dgm:prSet presAssocID="{DA63F981-16B5-42CF-B957-6A50D0A125B5}" presName="Name8" presStyleCnt="0"/>
      <dgm:spPr/>
    </dgm:pt>
    <dgm:pt modelId="{EA2E0481-95A1-4716-B97E-3AE6F67491EC}" type="pres">
      <dgm:prSet presAssocID="{DA63F981-16B5-42CF-B957-6A50D0A125B5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DFA7486-8A34-40DF-B2A8-F5125FADDB5C}" type="pres">
      <dgm:prSet presAssocID="{DA63F981-16B5-42CF-B957-6A50D0A125B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9BEBD90-E965-4DE6-887D-9CD562990A0F}" type="pres">
      <dgm:prSet presAssocID="{B1060934-C415-4A63-9F20-ECDCFE21540D}" presName="Name8" presStyleCnt="0"/>
      <dgm:spPr/>
    </dgm:pt>
    <dgm:pt modelId="{BB99A825-8008-440D-8644-EFA1C5B460E1}" type="pres">
      <dgm:prSet presAssocID="{B1060934-C415-4A63-9F20-ECDCFE21540D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C1B60AD-C40B-4998-B5B5-4017952D2F17}" type="pres">
      <dgm:prSet presAssocID="{B1060934-C415-4A63-9F20-ECDCFE21540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2A3F9C2-4190-4D55-8EE0-138FCC635EC3}" type="pres">
      <dgm:prSet presAssocID="{94E33196-A76A-4624-9325-E8EA1F904DF5}" presName="Name8" presStyleCnt="0"/>
      <dgm:spPr/>
    </dgm:pt>
    <dgm:pt modelId="{95FCC502-3E92-459D-9581-9E616BDD6B61}" type="pres">
      <dgm:prSet presAssocID="{94E33196-A76A-4624-9325-E8EA1F904DF5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780550-766A-4379-8DD5-F8A7B8DF1183}" type="pres">
      <dgm:prSet presAssocID="{94E33196-A76A-4624-9325-E8EA1F904DF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85DEEB2B-FAE3-4694-8ED9-569576B4491A}" type="presOf" srcId="{B1060934-C415-4A63-9F20-ECDCFE21540D}" destId="{BB99A825-8008-440D-8644-EFA1C5B460E1}" srcOrd="0" destOrd="0" presId="urn:microsoft.com/office/officeart/2005/8/layout/pyramid1"/>
    <dgm:cxn modelId="{B4FB2EA1-75BF-4E41-8793-FB7506A36723}" srcId="{EBBB37B2-CDBB-4AAE-802B-665405CB3565}" destId="{B1060934-C415-4A63-9F20-ECDCFE21540D}" srcOrd="1" destOrd="0" parTransId="{342CAFC5-7723-4BE4-A8FC-2628325C2F94}" sibTransId="{6E0C9D91-50E0-462A-A3BC-BD989D2CB1C3}"/>
    <dgm:cxn modelId="{EE1CF60B-195E-4B6A-A5C2-E2AD7A629957}" type="presOf" srcId="{94E33196-A76A-4624-9325-E8EA1F904DF5}" destId="{D5780550-766A-4379-8DD5-F8A7B8DF1183}" srcOrd="1" destOrd="0" presId="urn:microsoft.com/office/officeart/2005/8/layout/pyramid1"/>
    <dgm:cxn modelId="{69B442EA-633D-4340-806E-31332B40673B}" type="presOf" srcId="{DA63F981-16B5-42CF-B957-6A50D0A125B5}" destId="{EA2E0481-95A1-4716-B97E-3AE6F67491EC}" srcOrd="0" destOrd="0" presId="urn:microsoft.com/office/officeart/2005/8/layout/pyramid1"/>
    <dgm:cxn modelId="{9DD5663A-700E-41DF-BBAE-DE71777A7F64}" type="presOf" srcId="{EBBB37B2-CDBB-4AAE-802B-665405CB3565}" destId="{21EEBEFD-B367-4B82-842E-B8F66C1BC8BD}" srcOrd="0" destOrd="0" presId="urn:microsoft.com/office/officeart/2005/8/layout/pyramid1"/>
    <dgm:cxn modelId="{39C0CB69-9372-46C1-8FF1-A7E8E748CC5A}" srcId="{EBBB37B2-CDBB-4AAE-802B-665405CB3565}" destId="{DA63F981-16B5-42CF-B957-6A50D0A125B5}" srcOrd="0" destOrd="0" parTransId="{B4E778E1-3B4D-4B5D-A9D3-34738B025C3F}" sibTransId="{6793E539-90B2-427C-8BAC-033A1EEB3230}"/>
    <dgm:cxn modelId="{E0BB023D-6E00-4BB3-9E06-450E6419BA1E}" type="presOf" srcId="{B1060934-C415-4A63-9F20-ECDCFE21540D}" destId="{BC1B60AD-C40B-4998-B5B5-4017952D2F17}" srcOrd="1" destOrd="0" presId="urn:microsoft.com/office/officeart/2005/8/layout/pyramid1"/>
    <dgm:cxn modelId="{65EE3AC3-ACFF-4E13-9275-658FD3C9CAB3}" srcId="{EBBB37B2-CDBB-4AAE-802B-665405CB3565}" destId="{94E33196-A76A-4624-9325-E8EA1F904DF5}" srcOrd="2" destOrd="0" parTransId="{5A50BC11-077E-448A-9AB2-6D7B543D2CA3}" sibTransId="{BD2B97DF-C642-4688-9704-6FBFD3750910}"/>
    <dgm:cxn modelId="{91B90F31-DFF9-431B-BB05-C646A9DFCB8E}" type="presOf" srcId="{94E33196-A76A-4624-9325-E8EA1F904DF5}" destId="{95FCC502-3E92-459D-9581-9E616BDD6B61}" srcOrd="0" destOrd="0" presId="urn:microsoft.com/office/officeart/2005/8/layout/pyramid1"/>
    <dgm:cxn modelId="{E778E40E-42C1-4AC0-A5E6-476FC6E203B7}" type="presOf" srcId="{DA63F981-16B5-42CF-B957-6A50D0A125B5}" destId="{DDFA7486-8A34-40DF-B2A8-F5125FADDB5C}" srcOrd="1" destOrd="0" presId="urn:microsoft.com/office/officeart/2005/8/layout/pyramid1"/>
    <dgm:cxn modelId="{24D65DE7-3BAA-4BC6-879D-5D2674491593}" type="presParOf" srcId="{21EEBEFD-B367-4B82-842E-B8F66C1BC8BD}" destId="{2657D427-907E-4B84-9737-EB9CEF9BC610}" srcOrd="0" destOrd="0" presId="urn:microsoft.com/office/officeart/2005/8/layout/pyramid1"/>
    <dgm:cxn modelId="{937DC188-8D5D-4653-9598-A1EBA48F464E}" type="presParOf" srcId="{2657D427-907E-4B84-9737-EB9CEF9BC610}" destId="{EA2E0481-95A1-4716-B97E-3AE6F67491EC}" srcOrd="0" destOrd="0" presId="urn:microsoft.com/office/officeart/2005/8/layout/pyramid1"/>
    <dgm:cxn modelId="{7BE35A37-E8D7-4651-9D20-4A34175F3450}" type="presParOf" srcId="{2657D427-907E-4B84-9737-EB9CEF9BC610}" destId="{DDFA7486-8A34-40DF-B2A8-F5125FADDB5C}" srcOrd="1" destOrd="0" presId="urn:microsoft.com/office/officeart/2005/8/layout/pyramid1"/>
    <dgm:cxn modelId="{3FA6D561-3B13-415D-BDC5-17158E559EF5}" type="presParOf" srcId="{21EEBEFD-B367-4B82-842E-B8F66C1BC8BD}" destId="{C9BEBD90-E965-4DE6-887D-9CD562990A0F}" srcOrd="1" destOrd="0" presId="urn:microsoft.com/office/officeart/2005/8/layout/pyramid1"/>
    <dgm:cxn modelId="{A8395903-21D7-44CF-B0B1-D7A9AEC195B0}" type="presParOf" srcId="{C9BEBD90-E965-4DE6-887D-9CD562990A0F}" destId="{BB99A825-8008-440D-8644-EFA1C5B460E1}" srcOrd="0" destOrd="0" presId="urn:microsoft.com/office/officeart/2005/8/layout/pyramid1"/>
    <dgm:cxn modelId="{140060B4-7260-4656-A475-2C9341F1E94E}" type="presParOf" srcId="{C9BEBD90-E965-4DE6-887D-9CD562990A0F}" destId="{BC1B60AD-C40B-4998-B5B5-4017952D2F17}" srcOrd="1" destOrd="0" presId="urn:microsoft.com/office/officeart/2005/8/layout/pyramid1"/>
    <dgm:cxn modelId="{3E588B27-7748-4ED7-9A5E-F9948BB23C1F}" type="presParOf" srcId="{21EEBEFD-B367-4B82-842E-B8F66C1BC8BD}" destId="{62A3F9C2-4190-4D55-8EE0-138FCC635EC3}" srcOrd="2" destOrd="0" presId="urn:microsoft.com/office/officeart/2005/8/layout/pyramid1"/>
    <dgm:cxn modelId="{BCD66783-B5AD-4640-841F-44994C627F72}" type="presParOf" srcId="{62A3F9C2-4190-4D55-8EE0-138FCC635EC3}" destId="{95FCC502-3E92-459D-9581-9E616BDD6B61}" srcOrd="0" destOrd="0" presId="urn:microsoft.com/office/officeart/2005/8/layout/pyramid1"/>
    <dgm:cxn modelId="{4B77D441-6423-45B2-90C7-E6C55A606072}" type="presParOf" srcId="{62A3F9C2-4190-4D55-8EE0-138FCC635EC3}" destId="{D5780550-766A-4379-8DD5-F8A7B8DF118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6022E1-8EEA-4854-AD3F-2056B6AC24D0}">
      <dsp:nvSpPr>
        <dsp:cNvPr id="0" name=""/>
        <dsp:cNvSpPr/>
      </dsp:nvSpPr>
      <dsp:spPr>
        <a:xfrm>
          <a:off x="28770" y="445109"/>
          <a:ext cx="695772" cy="347886"/>
        </a:xfrm>
        <a:prstGeom prst="roundRect">
          <a:avLst>
            <a:gd name="adj" fmla="val 10000"/>
          </a:avLst>
        </a:prstGeom>
        <a:solidFill>
          <a:srgbClr val="FFFF00"/>
        </a:solidFill>
        <a:ln w="6350" cap="flat" cmpd="sng" algn="ctr">
          <a:noFill/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b="1" i="0" u="none" kern="1200" dirty="0">
              <a:solidFill>
                <a:schemeClr val="tx1"/>
              </a:solidFill>
            </a:rPr>
            <a:t>ILLÉS</a:t>
          </a:r>
          <a:r>
            <a:rPr lang="hu-HU" sz="1000" b="1" i="0" u="none" kern="1200" dirty="0"/>
            <a:t> </a:t>
          </a:r>
          <a:endParaRPr lang="hu-HU" sz="1000" kern="1200" dirty="0"/>
        </a:p>
      </dsp:txBody>
      <dsp:txXfrm>
        <a:off x="38959" y="455298"/>
        <a:ext cx="675394" cy="327508"/>
      </dsp:txXfrm>
    </dsp:sp>
    <dsp:sp modelId="{4BE83326-96DC-47F6-836D-09EA0B2CC8CF}">
      <dsp:nvSpPr>
        <dsp:cNvPr id="0" name=""/>
        <dsp:cNvSpPr/>
      </dsp:nvSpPr>
      <dsp:spPr>
        <a:xfrm>
          <a:off x="52627" y="792995"/>
          <a:ext cx="91440" cy="11564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56454"/>
              </a:lnTo>
              <a:lnTo>
                <a:pt x="92263" y="11564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31F6D2-AF81-4C90-8150-CE2FE7DA9EF5}">
      <dsp:nvSpPr>
        <dsp:cNvPr id="0" name=""/>
        <dsp:cNvSpPr/>
      </dsp:nvSpPr>
      <dsp:spPr>
        <a:xfrm>
          <a:off x="144890" y="1775506"/>
          <a:ext cx="557998" cy="347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700" b="1" i="0" u="none" kern="1200" dirty="0">
              <a:solidFill>
                <a:schemeClr val="bg1"/>
              </a:solidFill>
            </a:rPr>
            <a:t>Lurkó  UFC  </a:t>
          </a:r>
          <a:endParaRPr lang="hu-HU" sz="700" b="1" kern="1200" dirty="0">
            <a:solidFill>
              <a:schemeClr val="bg1"/>
            </a:solidFill>
          </a:endParaRPr>
        </a:p>
      </dsp:txBody>
      <dsp:txXfrm>
        <a:off x="155079" y="1785695"/>
        <a:ext cx="537620" cy="327508"/>
      </dsp:txXfrm>
    </dsp:sp>
    <dsp:sp modelId="{60349DAC-ECD8-401A-9EA9-1821A82305A2}">
      <dsp:nvSpPr>
        <dsp:cNvPr id="0" name=""/>
        <dsp:cNvSpPr/>
      </dsp:nvSpPr>
      <dsp:spPr>
        <a:xfrm>
          <a:off x="52627" y="792995"/>
          <a:ext cx="91440" cy="7209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0938"/>
              </a:lnTo>
              <a:lnTo>
                <a:pt x="90131" y="7209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24C72A-91BA-43CE-93E7-31A6C09896F8}">
      <dsp:nvSpPr>
        <dsp:cNvPr id="0" name=""/>
        <dsp:cNvSpPr/>
      </dsp:nvSpPr>
      <dsp:spPr>
        <a:xfrm>
          <a:off x="142758" y="1339991"/>
          <a:ext cx="556618" cy="347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i="0" u="none" kern="1200">
              <a:solidFill>
                <a:schemeClr val="bg1"/>
              </a:solidFill>
            </a:rPr>
            <a:t>Ajka FC  </a:t>
          </a:r>
          <a:endParaRPr lang="hu-HU" sz="800" b="1" kern="1200">
            <a:solidFill>
              <a:schemeClr val="bg1"/>
            </a:solidFill>
          </a:endParaRPr>
        </a:p>
      </dsp:txBody>
      <dsp:txXfrm>
        <a:off x="152947" y="1350180"/>
        <a:ext cx="536240" cy="327508"/>
      </dsp:txXfrm>
    </dsp:sp>
    <dsp:sp modelId="{97712BBC-8CDC-4393-81B9-559D23FA5BB2}">
      <dsp:nvSpPr>
        <dsp:cNvPr id="0" name=""/>
        <dsp:cNvSpPr/>
      </dsp:nvSpPr>
      <dsp:spPr>
        <a:xfrm>
          <a:off x="52627" y="792995"/>
          <a:ext cx="91440" cy="20235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23543"/>
              </a:lnTo>
              <a:lnTo>
                <a:pt x="90131" y="20235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C890D-16E3-443C-B9A7-9B5D3E2ACEBE}">
      <dsp:nvSpPr>
        <dsp:cNvPr id="0" name=""/>
        <dsp:cNvSpPr/>
      </dsp:nvSpPr>
      <dsp:spPr>
        <a:xfrm>
          <a:off x="142758" y="2642596"/>
          <a:ext cx="556618" cy="347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i="0" u="none" kern="1200" dirty="0">
              <a:solidFill>
                <a:schemeClr val="bg1"/>
              </a:solidFill>
            </a:rPr>
            <a:t>Hévíz</a:t>
          </a:r>
          <a:r>
            <a:rPr lang="hu-HU" sz="800" b="1" i="0" u="none" kern="1200" dirty="0">
              <a:solidFill>
                <a:srgbClr val="0070C0"/>
              </a:solidFill>
            </a:rPr>
            <a:t> </a:t>
          </a:r>
          <a:r>
            <a:rPr lang="hu-HU" sz="800" b="1" i="0" u="none" kern="1200" dirty="0">
              <a:solidFill>
                <a:schemeClr val="bg1"/>
              </a:solidFill>
            </a:rPr>
            <a:t>SK  </a:t>
          </a:r>
          <a:endParaRPr lang="hu-HU" sz="800" b="1" kern="1200" dirty="0">
            <a:solidFill>
              <a:schemeClr val="bg1"/>
            </a:solidFill>
          </a:endParaRPr>
        </a:p>
      </dsp:txBody>
      <dsp:txXfrm>
        <a:off x="152947" y="2652785"/>
        <a:ext cx="536240" cy="327508"/>
      </dsp:txXfrm>
    </dsp:sp>
    <dsp:sp modelId="{ED088FB2-5197-409F-AE38-16147E9F196C}">
      <dsp:nvSpPr>
        <dsp:cNvPr id="0" name=""/>
        <dsp:cNvSpPr/>
      </dsp:nvSpPr>
      <dsp:spPr>
        <a:xfrm>
          <a:off x="52627" y="792995"/>
          <a:ext cx="91440" cy="15906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90654"/>
              </a:lnTo>
              <a:lnTo>
                <a:pt x="90131" y="15906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77718E-4B29-49E2-ACED-189E88614C04}">
      <dsp:nvSpPr>
        <dsp:cNvPr id="0" name=""/>
        <dsp:cNvSpPr/>
      </dsp:nvSpPr>
      <dsp:spPr>
        <a:xfrm>
          <a:off x="142758" y="2209707"/>
          <a:ext cx="556618" cy="347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i="0" u="none" kern="1200" dirty="0">
              <a:solidFill>
                <a:schemeClr val="bg1"/>
              </a:solidFill>
            </a:rPr>
            <a:t>Nagykani -</a:t>
          </a:r>
          <a:r>
            <a:rPr lang="hu-HU" sz="800" b="1" i="0" u="none" kern="1200" dirty="0" err="1">
              <a:solidFill>
                <a:schemeClr val="bg1"/>
              </a:solidFill>
            </a:rPr>
            <a:t>zsa</a:t>
          </a:r>
          <a:r>
            <a:rPr lang="hu-HU" sz="800" b="1" i="0" u="none" kern="1200" dirty="0">
              <a:solidFill>
                <a:schemeClr val="bg1"/>
              </a:solidFill>
            </a:rPr>
            <a:t> ULE</a:t>
          </a:r>
          <a:endParaRPr lang="hu-HU" sz="800" b="1" kern="1200" dirty="0">
            <a:solidFill>
              <a:schemeClr val="bg1"/>
            </a:solidFill>
          </a:endParaRPr>
        </a:p>
      </dsp:txBody>
      <dsp:txXfrm>
        <a:off x="152947" y="2219896"/>
        <a:ext cx="536240" cy="327508"/>
      </dsp:txXfrm>
    </dsp:sp>
    <dsp:sp modelId="{FD5BDB4B-B223-4F50-B81E-F4F2E92475B2}">
      <dsp:nvSpPr>
        <dsp:cNvPr id="0" name=""/>
        <dsp:cNvSpPr/>
      </dsp:nvSpPr>
      <dsp:spPr>
        <a:xfrm>
          <a:off x="52627" y="792995"/>
          <a:ext cx="91440" cy="2806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0685"/>
              </a:lnTo>
              <a:lnTo>
                <a:pt x="108794" y="2806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BEDD7D-412A-4990-B71E-25F9D7F0378F}">
      <dsp:nvSpPr>
        <dsp:cNvPr id="0" name=""/>
        <dsp:cNvSpPr/>
      </dsp:nvSpPr>
      <dsp:spPr>
        <a:xfrm>
          <a:off x="161422" y="899737"/>
          <a:ext cx="556618" cy="347886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 dirty="0">
              <a:solidFill>
                <a:schemeClr val="tx1"/>
              </a:solidFill>
            </a:rPr>
            <a:t>ZTE</a:t>
          </a:r>
        </a:p>
      </dsp:txBody>
      <dsp:txXfrm>
        <a:off x="171611" y="909926"/>
        <a:ext cx="536240" cy="327508"/>
      </dsp:txXfrm>
    </dsp:sp>
    <dsp:sp modelId="{E6D4F6F6-3198-4399-8EBB-CAB5E50385B3}">
      <dsp:nvSpPr>
        <dsp:cNvPr id="0" name=""/>
        <dsp:cNvSpPr/>
      </dsp:nvSpPr>
      <dsp:spPr>
        <a:xfrm>
          <a:off x="52627" y="792995"/>
          <a:ext cx="91440" cy="24603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0370"/>
              </a:lnTo>
              <a:lnTo>
                <a:pt x="90131" y="24603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904F31-3F5F-4397-96F7-3608D272547C}">
      <dsp:nvSpPr>
        <dsp:cNvPr id="0" name=""/>
        <dsp:cNvSpPr/>
      </dsp:nvSpPr>
      <dsp:spPr>
        <a:xfrm>
          <a:off x="142758" y="3079423"/>
          <a:ext cx="556618" cy="347886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>
              <a:solidFill>
                <a:schemeClr val="accent1">
                  <a:lumMod val="75000"/>
                </a:schemeClr>
              </a:solidFill>
            </a:rPr>
            <a:t>Király SE</a:t>
          </a:r>
        </a:p>
      </dsp:txBody>
      <dsp:txXfrm>
        <a:off x="152947" y="3089612"/>
        <a:ext cx="536240" cy="327508"/>
      </dsp:txXfrm>
    </dsp:sp>
    <dsp:sp modelId="{1934ECA4-63A4-43D1-98B0-BAE41BD342EA}">
      <dsp:nvSpPr>
        <dsp:cNvPr id="0" name=""/>
        <dsp:cNvSpPr/>
      </dsp:nvSpPr>
      <dsp:spPr>
        <a:xfrm>
          <a:off x="873320" y="470275"/>
          <a:ext cx="695772" cy="347886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b="1" i="0" u="none" kern="1200" dirty="0">
              <a:solidFill>
                <a:schemeClr val="tx1"/>
              </a:solidFill>
            </a:rPr>
            <a:t>ETO </a:t>
          </a:r>
          <a:endParaRPr lang="hu-HU" sz="1000" kern="1200" dirty="0">
            <a:solidFill>
              <a:schemeClr val="tx1"/>
            </a:solidFill>
          </a:endParaRPr>
        </a:p>
      </dsp:txBody>
      <dsp:txXfrm>
        <a:off x="883509" y="480464"/>
        <a:ext cx="675394" cy="327508"/>
      </dsp:txXfrm>
    </dsp:sp>
    <dsp:sp modelId="{9CD99A82-FBD4-4EF4-93DC-58903016B1B2}">
      <dsp:nvSpPr>
        <dsp:cNvPr id="0" name=""/>
        <dsp:cNvSpPr/>
      </dsp:nvSpPr>
      <dsp:spPr>
        <a:xfrm>
          <a:off x="897177" y="818161"/>
          <a:ext cx="91440" cy="2609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914"/>
              </a:lnTo>
              <a:lnTo>
                <a:pt x="115297" y="2609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8DF701-C276-416D-AF7C-D78A4011E3EB}">
      <dsp:nvSpPr>
        <dsp:cNvPr id="0" name=""/>
        <dsp:cNvSpPr/>
      </dsp:nvSpPr>
      <dsp:spPr>
        <a:xfrm>
          <a:off x="1012474" y="905133"/>
          <a:ext cx="556618" cy="347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i="0" u="none" kern="1200" dirty="0">
              <a:solidFill>
                <a:schemeClr val="bg1"/>
              </a:solidFill>
            </a:rPr>
            <a:t>Sopron SC  </a:t>
          </a:r>
          <a:endParaRPr lang="hu-HU" sz="800" b="1" kern="1200" dirty="0">
            <a:solidFill>
              <a:schemeClr val="bg1"/>
            </a:solidFill>
          </a:endParaRPr>
        </a:p>
      </dsp:txBody>
      <dsp:txXfrm>
        <a:off x="1022663" y="915322"/>
        <a:ext cx="536240" cy="327508"/>
      </dsp:txXfrm>
    </dsp:sp>
    <dsp:sp modelId="{CC64EE9A-64D8-497E-9008-1F6822A51FCC}">
      <dsp:nvSpPr>
        <dsp:cNvPr id="0" name=""/>
        <dsp:cNvSpPr/>
      </dsp:nvSpPr>
      <dsp:spPr>
        <a:xfrm>
          <a:off x="897177" y="818161"/>
          <a:ext cx="91440" cy="15725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72519"/>
              </a:lnTo>
              <a:lnTo>
                <a:pt x="110527" y="15725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A3E965-5EA3-40CD-82DF-6545799F2A5F}">
      <dsp:nvSpPr>
        <dsp:cNvPr id="0" name=""/>
        <dsp:cNvSpPr/>
      </dsp:nvSpPr>
      <dsp:spPr>
        <a:xfrm>
          <a:off x="1007704" y="2216738"/>
          <a:ext cx="556618" cy="347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i="0" u="none" kern="1200" dirty="0">
              <a:solidFill>
                <a:schemeClr val="bg1"/>
              </a:solidFill>
            </a:rPr>
            <a:t>Pápa ELC </a:t>
          </a:r>
          <a:endParaRPr lang="hu-HU" sz="800" b="1" kern="1200" dirty="0">
            <a:solidFill>
              <a:schemeClr val="bg1"/>
            </a:solidFill>
          </a:endParaRPr>
        </a:p>
      </dsp:txBody>
      <dsp:txXfrm>
        <a:off x="1017893" y="2226927"/>
        <a:ext cx="536240" cy="327508"/>
      </dsp:txXfrm>
    </dsp:sp>
    <dsp:sp modelId="{268DC394-7205-4B6B-9119-6568C41E24F9}">
      <dsp:nvSpPr>
        <dsp:cNvPr id="0" name=""/>
        <dsp:cNvSpPr/>
      </dsp:nvSpPr>
      <dsp:spPr>
        <a:xfrm>
          <a:off x="897177" y="818161"/>
          <a:ext cx="91440" cy="11306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30630"/>
              </a:lnTo>
              <a:lnTo>
                <a:pt x="115297" y="11306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1534CE-7019-496A-8CFC-1C7377A64716}">
      <dsp:nvSpPr>
        <dsp:cNvPr id="0" name=""/>
        <dsp:cNvSpPr/>
      </dsp:nvSpPr>
      <dsp:spPr>
        <a:xfrm>
          <a:off x="1012474" y="1774849"/>
          <a:ext cx="556618" cy="347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i="0" u="none" kern="1200">
              <a:solidFill>
                <a:schemeClr val="bg1"/>
              </a:solidFill>
            </a:rPr>
            <a:t>Gyirmót SE</a:t>
          </a:r>
          <a:endParaRPr lang="hu-HU" sz="800" b="1" kern="1200">
            <a:solidFill>
              <a:schemeClr val="bg1"/>
            </a:solidFill>
          </a:endParaRPr>
        </a:p>
      </dsp:txBody>
      <dsp:txXfrm>
        <a:off x="1022663" y="1785038"/>
        <a:ext cx="536240" cy="327508"/>
      </dsp:txXfrm>
    </dsp:sp>
    <dsp:sp modelId="{B9A3300A-0537-4016-9A42-A86736FBC03F}">
      <dsp:nvSpPr>
        <dsp:cNvPr id="0" name=""/>
        <dsp:cNvSpPr/>
      </dsp:nvSpPr>
      <dsp:spPr>
        <a:xfrm>
          <a:off x="897177" y="818161"/>
          <a:ext cx="91440" cy="7150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15007"/>
              </a:lnTo>
              <a:lnTo>
                <a:pt x="105968" y="7150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B88B9F-84B3-45EE-934E-6C50D9240062}">
      <dsp:nvSpPr>
        <dsp:cNvPr id="0" name=""/>
        <dsp:cNvSpPr/>
      </dsp:nvSpPr>
      <dsp:spPr>
        <a:xfrm>
          <a:off x="1003145" y="1358568"/>
          <a:ext cx="557998" cy="349201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i="0" u="none" kern="1200">
              <a:solidFill>
                <a:schemeClr val="bg1"/>
              </a:solidFill>
            </a:rPr>
            <a:t>MTE </a:t>
          </a:r>
          <a:endParaRPr lang="hu-HU" sz="800" b="1" kern="1200">
            <a:solidFill>
              <a:schemeClr val="bg1"/>
            </a:solidFill>
          </a:endParaRPr>
        </a:p>
      </dsp:txBody>
      <dsp:txXfrm>
        <a:off x="1013373" y="1368796"/>
        <a:ext cx="537542" cy="328745"/>
      </dsp:txXfrm>
    </dsp:sp>
    <dsp:sp modelId="{2468A162-6963-426A-BB5E-F9CAC128C942}">
      <dsp:nvSpPr>
        <dsp:cNvPr id="0" name=""/>
        <dsp:cNvSpPr/>
      </dsp:nvSpPr>
      <dsp:spPr>
        <a:xfrm>
          <a:off x="897177" y="818161"/>
          <a:ext cx="91440" cy="20016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01661"/>
              </a:lnTo>
              <a:lnTo>
                <a:pt x="115297" y="20016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B21E8D-6681-453E-9E41-E2B5A206E9FC}">
      <dsp:nvSpPr>
        <dsp:cNvPr id="0" name=""/>
        <dsp:cNvSpPr/>
      </dsp:nvSpPr>
      <dsp:spPr>
        <a:xfrm>
          <a:off x="1012474" y="2645880"/>
          <a:ext cx="556618" cy="347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i="0" u="none" kern="1200">
              <a:solidFill>
                <a:srgbClr val="0070C0"/>
              </a:solidFill>
            </a:rPr>
            <a:t>Csorna FC </a:t>
          </a:r>
          <a:endParaRPr lang="hu-HU" sz="800" b="1" kern="1200">
            <a:solidFill>
              <a:srgbClr val="0070C0"/>
            </a:solidFill>
          </a:endParaRPr>
        </a:p>
      </dsp:txBody>
      <dsp:txXfrm>
        <a:off x="1022663" y="2656069"/>
        <a:ext cx="536240" cy="327508"/>
      </dsp:txXfrm>
    </dsp:sp>
    <dsp:sp modelId="{7DBA8155-9473-4360-9082-BFD6781CB0E3}">
      <dsp:nvSpPr>
        <dsp:cNvPr id="0" name=""/>
        <dsp:cNvSpPr/>
      </dsp:nvSpPr>
      <dsp:spPr>
        <a:xfrm>
          <a:off x="897177" y="818161"/>
          <a:ext cx="91440" cy="24467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6792"/>
              </a:lnTo>
              <a:lnTo>
                <a:pt x="119922" y="24467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D2D5BF-503C-4CAC-9B81-B7B2481E3A94}">
      <dsp:nvSpPr>
        <dsp:cNvPr id="0" name=""/>
        <dsp:cNvSpPr/>
      </dsp:nvSpPr>
      <dsp:spPr>
        <a:xfrm>
          <a:off x="1017100" y="3091011"/>
          <a:ext cx="556618" cy="347886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 dirty="0">
              <a:solidFill>
                <a:schemeClr val="accent1">
                  <a:lumMod val="75000"/>
                </a:schemeClr>
              </a:solidFill>
            </a:rPr>
            <a:t>Üstökös FC</a:t>
          </a:r>
        </a:p>
      </dsp:txBody>
      <dsp:txXfrm>
        <a:off x="1027289" y="3101200"/>
        <a:ext cx="536240" cy="327508"/>
      </dsp:txXfrm>
    </dsp:sp>
    <dsp:sp modelId="{E2014803-76EE-41C3-AA21-F8248CB3640A}">
      <dsp:nvSpPr>
        <dsp:cNvPr id="0" name=""/>
        <dsp:cNvSpPr/>
      </dsp:nvSpPr>
      <dsp:spPr>
        <a:xfrm>
          <a:off x="1743035" y="470275"/>
          <a:ext cx="695772" cy="347886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b="1" i="0" u="none" kern="1200" dirty="0">
              <a:solidFill>
                <a:schemeClr val="tx1"/>
              </a:solidFill>
            </a:rPr>
            <a:t>PMFC</a:t>
          </a:r>
          <a:r>
            <a:rPr lang="hu-HU" sz="1000" b="1" i="0" u="none" kern="1200" dirty="0"/>
            <a:t> </a:t>
          </a:r>
          <a:endParaRPr lang="hu-HU" sz="1000" kern="1200" dirty="0"/>
        </a:p>
      </dsp:txBody>
      <dsp:txXfrm>
        <a:off x="1753224" y="480464"/>
        <a:ext cx="675394" cy="327508"/>
      </dsp:txXfrm>
    </dsp:sp>
    <dsp:sp modelId="{469753BC-69E4-4C33-8F54-CD18BB7116DE}">
      <dsp:nvSpPr>
        <dsp:cNvPr id="0" name=""/>
        <dsp:cNvSpPr/>
      </dsp:nvSpPr>
      <dsp:spPr>
        <a:xfrm>
          <a:off x="1766893" y="818161"/>
          <a:ext cx="91440" cy="2609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914"/>
              </a:lnTo>
              <a:lnTo>
                <a:pt x="115297" y="2609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581078-A99C-480D-9627-81272A5CE0F1}">
      <dsp:nvSpPr>
        <dsp:cNvPr id="0" name=""/>
        <dsp:cNvSpPr/>
      </dsp:nvSpPr>
      <dsp:spPr>
        <a:xfrm>
          <a:off x="1882190" y="905133"/>
          <a:ext cx="556618" cy="347886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i="0" u="none" kern="1200" dirty="0">
              <a:solidFill>
                <a:schemeClr val="tx1"/>
              </a:solidFill>
            </a:rPr>
            <a:t>Kaposvár BFLA </a:t>
          </a:r>
          <a:endParaRPr lang="hu-HU" sz="800" b="1" kern="1200" dirty="0">
            <a:solidFill>
              <a:schemeClr val="tx1"/>
            </a:solidFill>
          </a:endParaRPr>
        </a:p>
      </dsp:txBody>
      <dsp:txXfrm>
        <a:off x="1892379" y="915322"/>
        <a:ext cx="536240" cy="327508"/>
      </dsp:txXfrm>
    </dsp:sp>
    <dsp:sp modelId="{4A3FCADB-BB07-43AF-9955-A7AD84C51582}">
      <dsp:nvSpPr>
        <dsp:cNvPr id="0" name=""/>
        <dsp:cNvSpPr/>
      </dsp:nvSpPr>
      <dsp:spPr>
        <a:xfrm>
          <a:off x="1766893" y="818161"/>
          <a:ext cx="91440" cy="20297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29718"/>
              </a:lnTo>
              <a:lnTo>
                <a:pt x="124041" y="20297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7C4701-712B-49FF-9F07-29498E2A2F80}">
      <dsp:nvSpPr>
        <dsp:cNvPr id="0" name=""/>
        <dsp:cNvSpPr/>
      </dsp:nvSpPr>
      <dsp:spPr>
        <a:xfrm>
          <a:off x="1890934" y="2673937"/>
          <a:ext cx="556618" cy="347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>
              <a:solidFill>
                <a:srgbClr val="0070C0"/>
              </a:solidFill>
            </a:rPr>
            <a:t>Pécsi  MFC  </a:t>
          </a:r>
        </a:p>
      </dsp:txBody>
      <dsp:txXfrm>
        <a:off x="1901123" y="2684126"/>
        <a:ext cx="536240" cy="327508"/>
      </dsp:txXfrm>
    </dsp:sp>
    <dsp:sp modelId="{F3FC11CC-B53B-463B-BEB2-D4750359BB7E}">
      <dsp:nvSpPr>
        <dsp:cNvPr id="0" name=""/>
        <dsp:cNvSpPr/>
      </dsp:nvSpPr>
      <dsp:spPr>
        <a:xfrm>
          <a:off x="1766893" y="818161"/>
          <a:ext cx="91440" cy="24495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9596"/>
              </a:lnTo>
              <a:lnTo>
                <a:pt x="119343" y="244959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03E678-BEFE-4751-BE3A-54F38B98BCDC}">
      <dsp:nvSpPr>
        <dsp:cNvPr id="0" name=""/>
        <dsp:cNvSpPr/>
      </dsp:nvSpPr>
      <dsp:spPr>
        <a:xfrm>
          <a:off x="1886236" y="3093815"/>
          <a:ext cx="556618" cy="347886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i="0" u="none" kern="1200" dirty="0">
              <a:solidFill>
                <a:schemeClr val="accent1">
                  <a:lumMod val="75000"/>
                </a:schemeClr>
              </a:solidFill>
            </a:rPr>
            <a:t>Paks SE </a:t>
          </a:r>
          <a:endParaRPr lang="hu-HU" sz="8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1896425" y="3104004"/>
        <a:ext cx="536240" cy="327508"/>
      </dsp:txXfrm>
    </dsp:sp>
    <dsp:sp modelId="{0FA8A0DA-2C25-4EA4-94AD-A3039F5FB26F}">
      <dsp:nvSpPr>
        <dsp:cNvPr id="0" name=""/>
        <dsp:cNvSpPr/>
      </dsp:nvSpPr>
      <dsp:spPr>
        <a:xfrm>
          <a:off x="1766893" y="818161"/>
          <a:ext cx="91440" cy="7343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4335"/>
              </a:lnTo>
              <a:lnTo>
                <a:pt x="115297" y="7343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3C7444-4826-4C8F-9C39-A6A1DE7A30EC}">
      <dsp:nvSpPr>
        <dsp:cNvPr id="0" name=""/>
        <dsp:cNvSpPr/>
      </dsp:nvSpPr>
      <dsp:spPr>
        <a:xfrm>
          <a:off x="1882190" y="1378554"/>
          <a:ext cx="556618" cy="347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i="0" u="none" kern="1200" dirty="0">
              <a:solidFill>
                <a:schemeClr val="bg1"/>
              </a:solidFill>
            </a:rPr>
            <a:t>Szekszárd UPN FC </a:t>
          </a:r>
          <a:endParaRPr lang="hu-HU" sz="800" b="1" kern="1200" dirty="0">
            <a:solidFill>
              <a:schemeClr val="bg1"/>
            </a:solidFill>
          </a:endParaRPr>
        </a:p>
      </dsp:txBody>
      <dsp:txXfrm>
        <a:off x="1892379" y="1388743"/>
        <a:ext cx="536240" cy="327508"/>
      </dsp:txXfrm>
    </dsp:sp>
    <dsp:sp modelId="{51B8709E-9DD2-4DF8-9A0A-4D7EA814718E}">
      <dsp:nvSpPr>
        <dsp:cNvPr id="0" name=""/>
        <dsp:cNvSpPr/>
      </dsp:nvSpPr>
      <dsp:spPr>
        <a:xfrm>
          <a:off x="1766893" y="818161"/>
          <a:ext cx="91440" cy="11312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31288"/>
              </a:lnTo>
              <a:lnTo>
                <a:pt x="115297" y="11312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8AB251-3CA3-42A9-8B70-E07620DD44DD}">
      <dsp:nvSpPr>
        <dsp:cNvPr id="0" name=""/>
        <dsp:cNvSpPr/>
      </dsp:nvSpPr>
      <dsp:spPr>
        <a:xfrm>
          <a:off x="1882190" y="1775506"/>
          <a:ext cx="556618" cy="347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 dirty="0" smtClean="0">
              <a:solidFill>
                <a:schemeClr val="bg1"/>
              </a:solidFill>
            </a:rPr>
            <a:t>Mohácsi TE</a:t>
          </a:r>
          <a:endParaRPr lang="hu-HU" sz="800" b="1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1892379" y="1785695"/>
        <a:ext cx="536240" cy="327508"/>
      </dsp:txXfrm>
    </dsp:sp>
    <dsp:sp modelId="{FFB0C9CD-91CF-44C6-9778-B3A2F7168FA4}">
      <dsp:nvSpPr>
        <dsp:cNvPr id="0" name=""/>
        <dsp:cNvSpPr/>
      </dsp:nvSpPr>
      <dsp:spPr>
        <a:xfrm>
          <a:off x="1766893" y="818161"/>
          <a:ext cx="91440" cy="15954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95448"/>
              </a:lnTo>
              <a:lnTo>
                <a:pt x="124626" y="15954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95395-5110-45C4-A3F3-D6FC76DDA305}">
      <dsp:nvSpPr>
        <dsp:cNvPr id="0" name=""/>
        <dsp:cNvSpPr/>
      </dsp:nvSpPr>
      <dsp:spPr>
        <a:xfrm>
          <a:off x="1891519" y="2239667"/>
          <a:ext cx="556618" cy="347886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 dirty="0" smtClean="0">
              <a:solidFill>
                <a:schemeClr val="accent1">
                  <a:lumMod val="75000"/>
                </a:schemeClr>
              </a:solidFill>
            </a:rPr>
            <a:t>Szentlőrinc SE</a:t>
          </a:r>
          <a:endParaRPr lang="hu-HU" sz="8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1901708" y="2249856"/>
        <a:ext cx="536240" cy="327508"/>
      </dsp:txXfrm>
    </dsp:sp>
    <dsp:sp modelId="{E3775C5B-FB75-4668-892D-FC6DE17B1E4C}">
      <dsp:nvSpPr>
        <dsp:cNvPr id="0" name=""/>
        <dsp:cNvSpPr/>
      </dsp:nvSpPr>
      <dsp:spPr>
        <a:xfrm>
          <a:off x="2612751" y="470275"/>
          <a:ext cx="695772" cy="347886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b="1" i="0" u="none" kern="1200" dirty="0">
              <a:solidFill>
                <a:schemeClr val="tx1"/>
              </a:solidFill>
            </a:rPr>
            <a:t>PFLA</a:t>
          </a:r>
          <a:r>
            <a:rPr lang="hu-HU" sz="1000" b="1" i="0" u="none" kern="1200" dirty="0"/>
            <a:t> </a:t>
          </a:r>
          <a:endParaRPr lang="hu-HU" sz="1000" kern="1200" dirty="0"/>
        </a:p>
      </dsp:txBody>
      <dsp:txXfrm>
        <a:off x="2622940" y="480464"/>
        <a:ext cx="675394" cy="327508"/>
      </dsp:txXfrm>
    </dsp:sp>
    <dsp:sp modelId="{CA21BBCF-4416-4264-952B-905323F9D18D}">
      <dsp:nvSpPr>
        <dsp:cNvPr id="0" name=""/>
        <dsp:cNvSpPr/>
      </dsp:nvSpPr>
      <dsp:spPr>
        <a:xfrm>
          <a:off x="2636608" y="818161"/>
          <a:ext cx="91440" cy="2609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914"/>
              </a:lnTo>
              <a:lnTo>
                <a:pt x="115297" y="2609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821315-8D07-4797-A1B7-AB62759F4384}">
      <dsp:nvSpPr>
        <dsp:cNvPr id="0" name=""/>
        <dsp:cNvSpPr/>
      </dsp:nvSpPr>
      <dsp:spPr>
        <a:xfrm>
          <a:off x="2751906" y="905133"/>
          <a:ext cx="556618" cy="347886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i="0" u="none" kern="1200" dirty="0">
              <a:solidFill>
                <a:schemeClr val="tx1"/>
              </a:solidFill>
            </a:rPr>
            <a:t>Videoton Fehérvár FC   </a:t>
          </a:r>
          <a:endParaRPr lang="hu-HU" sz="800" b="1" kern="1200" dirty="0">
            <a:solidFill>
              <a:schemeClr val="tx1"/>
            </a:solidFill>
          </a:endParaRPr>
        </a:p>
      </dsp:txBody>
      <dsp:txXfrm>
        <a:off x="2762095" y="915322"/>
        <a:ext cx="536240" cy="327508"/>
      </dsp:txXfrm>
    </dsp:sp>
    <dsp:sp modelId="{E25E1177-3077-45EA-A802-176776DD93C2}">
      <dsp:nvSpPr>
        <dsp:cNvPr id="0" name=""/>
        <dsp:cNvSpPr/>
      </dsp:nvSpPr>
      <dsp:spPr>
        <a:xfrm>
          <a:off x="2636608" y="818161"/>
          <a:ext cx="91440" cy="6957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5772"/>
              </a:lnTo>
              <a:lnTo>
                <a:pt x="115297" y="6957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BAB9A4-0F2B-457C-BFAD-E473BE9FFC7F}">
      <dsp:nvSpPr>
        <dsp:cNvPr id="0" name=""/>
        <dsp:cNvSpPr/>
      </dsp:nvSpPr>
      <dsp:spPr>
        <a:xfrm>
          <a:off x="2751906" y="1339991"/>
          <a:ext cx="556618" cy="347886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 dirty="0">
              <a:solidFill>
                <a:schemeClr val="bg1"/>
              </a:solidFill>
            </a:rPr>
            <a:t>Veszprém USE  </a:t>
          </a:r>
        </a:p>
      </dsp:txBody>
      <dsp:txXfrm>
        <a:off x="2762095" y="1350180"/>
        <a:ext cx="536240" cy="327508"/>
      </dsp:txXfrm>
    </dsp:sp>
    <dsp:sp modelId="{86E40E41-C86A-45DF-BA9A-2460B038471D}">
      <dsp:nvSpPr>
        <dsp:cNvPr id="0" name=""/>
        <dsp:cNvSpPr/>
      </dsp:nvSpPr>
      <dsp:spPr>
        <a:xfrm>
          <a:off x="2636608" y="818161"/>
          <a:ext cx="91440" cy="11306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30630"/>
              </a:lnTo>
              <a:lnTo>
                <a:pt x="115297" y="11306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840B12-0FC1-4497-9D7C-F0102DA932C8}">
      <dsp:nvSpPr>
        <dsp:cNvPr id="0" name=""/>
        <dsp:cNvSpPr/>
      </dsp:nvSpPr>
      <dsp:spPr>
        <a:xfrm>
          <a:off x="2751906" y="1774849"/>
          <a:ext cx="556618" cy="347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700" b="1" i="0" u="none" kern="1200" dirty="0">
              <a:solidFill>
                <a:schemeClr val="bg1"/>
              </a:solidFill>
            </a:rPr>
            <a:t>TASK</a:t>
          </a:r>
          <a:r>
            <a:rPr lang="hu-HU" sz="700" b="1" i="0" u="none" kern="1200" dirty="0">
              <a:solidFill>
                <a:srgbClr val="0070C0"/>
              </a:solidFill>
            </a:rPr>
            <a:t> </a:t>
          </a:r>
          <a:r>
            <a:rPr lang="hu-HU" sz="700" b="1" i="0" u="none" kern="1200" dirty="0">
              <a:solidFill>
                <a:schemeClr val="bg1"/>
              </a:solidFill>
            </a:rPr>
            <a:t>Tatabánya</a:t>
          </a:r>
          <a:r>
            <a:rPr lang="hu-HU" sz="700" b="1" i="0" u="none" kern="1200" dirty="0">
              <a:solidFill>
                <a:srgbClr val="0070C0"/>
              </a:solidFill>
            </a:rPr>
            <a:t>  </a:t>
          </a:r>
          <a:endParaRPr lang="hu-HU" sz="700" b="1" kern="1200" dirty="0">
            <a:solidFill>
              <a:srgbClr val="0070C0"/>
            </a:solidFill>
          </a:endParaRPr>
        </a:p>
      </dsp:txBody>
      <dsp:txXfrm>
        <a:off x="2762095" y="1785038"/>
        <a:ext cx="536240" cy="327508"/>
      </dsp:txXfrm>
    </dsp:sp>
    <dsp:sp modelId="{D5C3BB48-5CDB-414F-88B3-A9EBAE04A7B4}">
      <dsp:nvSpPr>
        <dsp:cNvPr id="0" name=""/>
        <dsp:cNvSpPr/>
      </dsp:nvSpPr>
      <dsp:spPr>
        <a:xfrm>
          <a:off x="2636608" y="818161"/>
          <a:ext cx="91440" cy="15654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65488"/>
              </a:lnTo>
              <a:lnTo>
                <a:pt x="115297" y="15654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283D91-74A0-4095-B507-7986BD9D1BD3}">
      <dsp:nvSpPr>
        <dsp:cNvPr id="0" name=""/>
        <dsp:cNvSpPr/>
      </dsp:nvSpPr>
      <dsp:spPr>
        <a:xfrm>
          <a:off x="2751906" y="2209707"/>
          <a:ext cx="556618" cy="347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i="0" u="none" kern="1200">
              <a:solidFill>
                <a:schemeClr val="bg1"/>
              </a:solidFill>
            </a:rPr>
            <a:t>Bányász SE Siófok </a:t>
          </a:r>
          <a:endParaRPr lang="hu-HU" sz="800" b="1" kern="1200">
            <a:solidFill>
              <a:schemeClr val="bg1"/>
            </a:solidFill>
          </a:endParaRPr>
        </a:p>
      </dsp:txBody>
      <dsp:txXfrm>
        <a:off x="2762095" y="2219896"/>
        <a:ext cx="536240" cy="327508"/>
      </dsp:txXfrm>
    </dsp:sp>
    <dsp:sp modelId="{83776CBF-1696-4692-B7B2-13048159BD5F}">
      <dsp:nvSpPr>
        <dsp:cNvPr id="0" name=""/>
        <dsp:cNvSpPr/>
      </dsp:nvSpPr>
      <dsp:spPr>
        <a:xfrm>
          <a:off x="2636608" y="818161"/>
          <a:ext cx="91440" cy="20003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00346"/>
              </a:lnTo>
              <a:lnTo>
                <a:pt x="115297" y="20003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E37B82-403E-48EB-AA65-1190FBDCF622}">
      <dsp:nvSpPr>
        <dsp:cNvPr id="0" name=""/>
        <dsp:cNvSpPr/>
      </dsp:nvSpPr>
      <dsp:spPr>
        <a:xfrm>
          <a:off x="2751906" y="2644565"/>
          <a:ext cx="556618" cy="347886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 dirty="0">
              <a:solidFill>
                <a:schemeClr val="accent1">
                  <a:lumMod val="75000"/>
                </a:schemeClr>
              </a:solidFill>
            </a:rPr>
            <a:t>Komárom</a:t>
          </a:r>
        </a:p>
      </dsp:txBody>
      <dsp:txXfrm>
        <a:off x="2762095" y="2654754"/>
        <a:ext cx="536240" cy="327508"/>
      </dsp:txXfrm>
    </dsp:sp>
    <dsp:sp modelId="{F35378FA-D83C-46F6-A0AF-84231F78B8D6}">
      <dsp:nvSpPr>
        <dsp:cNvPr id="0" name=""/>
        <dsp:cNvSpPr/>
      </dsp:nvSpPr>
      <dsp:spPr>
        <a:xfrm>
          <a:off x="2636608" y="818161"/>
          <a:ext cx="91440" cy="24352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5204"/>
              </a:lnTo>
              <a:lnTo>
                <a:pt x="115297" y="24352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D0CC2-0AB7-433C-82CE-B6DDFBEF2B6D}">
      <dsp:nvSpPr>
        <dsp:cNvPr id="0" name=""/>
        <dsp:cNvSpPr/>
      </dsp:nvSpPr>
      <dsp:spPr>
        <a:xfrm>
          <a:off x="2751906" y="3079423"/>
          <a:ext cx="556618" cy="347886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900" b="1" kern="1200" dirty="0">
              <a:solidFill>
                <a:schemeClr val="tx1"/>
              </a:solidFill>
            </a:rPr>
            <a:t/>
          </a:r>
          <a:br>
            <a:rPr lang="hu-HU" sz="900" b="1" kern="1200" dirty="0">
              <a:solidFill>
                <a:schemeClr val="tx1"/>
              </a:solidFill>
            </a:rPr>
          </a:br>
          <a:r>
            <a:rPr lang="hu-HU" sz="900" b="1" kern="1200" dirty="0">
              <a:solidFill>
                <a:schemeClr val="accent1">
                  <a:lumMod val="75000"/>
                </a:schemeClr>
              </a:solidFill>
            </a:rPr>
            <a:t>PFLA</a:t>
          </a:r>
          <a:r>
            <a:rPr lang="hu-HU" sz="900" b="1" kern="1200" dirty="0">
              <a:solidFill>
                <a:schemeClr val="tx1"/>
              </a:solidFill>
            </a:rPr>
            <a:t/>
          </a:r>
          <a:br>
            <a:rPr lang="hu-HU" sz="900" b="1" kern="1200" dirty="0">
              <a:solidFill>
                <a:schemeClr val="tx1"/>
              </a:solidFill>
            </a:rPr>
          </a:br>
          <a:endParaRPr lang="hu-HU" sz="900" b="1" kern="1200" dirty="0">
            <a:solidFill>
              <a:schemeClr val="tx1"/>
            </a:solidFill>
          </a:endParaRPr>
        </a:p>
      </dsp:txBody>
      <dsp:txXfrm>
        <a:off x="2762095" y="3089612"/>
        <a:ext cx="536240" cy="327508"/>
      </dsp:txXfrm>
    </dsp:sp>
    <dsp:sp modelId="{59F1FE07-AD04-481A-8C13-BE40DC306142}">
      <dsp:nvSpPr>
        <dsp:cNvPr id="0" name=""/>
        <dsp:cNvSpPr/>
      </dsp:nvSpPr>
      <dsp:spPr>
        <a:xfrm>
          <a:off x="3482467" y="470275"/>
          <a:ext cx="695772" cy="347886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b="1" i="0" u="none" kern="1200" dirty="0">
              <a:solidFill>
                <a:schemeClr val="tx1"/>
              </a:solidFill>
            </a:rPr>
            <a:t>MTK </a:t>
          </a:r>
          <a:endParaRPr lang="hu-HU" sz="1000" kern="1200" dirty="0">
            <a:solidFill>
              <a:schemeClr val="tx1"/>
            </a:solidFill>
          </a:endParaRPr>
        </a:p>
      </dsp:txBody>
      <dsp:txXfrm>
        <a:off x="3492656" y="480464"/>
        <a:ext cx="675394" cy="327508"/>
      </dsp:txXfrm>
    </dsp:sp>
    <dsp:sp modelId="{6D30C9B6-16CF-45F0-A7CF-7904D7CAB2A2}">
      <dsp:nvSpPr>
        <dsp:cNvPr id="0" name=""/>
        <dsp:cNvSpPr/>
      </dsp:nvSpPr>
      <dsp:spPr>
        <a:xfrm>
          <a:off x="3506324" y="818161"/>
          <a:ext cx="91440" cy="2609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914"/>
              </a:lnTo>
              <a:lnTo>
                <a:pt x="115297" y="2609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9EE3B4-9220-4CD3-A2FF-8AC6064D18C8}">
      <dsp:nvSpPr>
        <dsp:cNvPr id="0" name=""/>
        <dsp:cNvSpPr/>
      </dsp:nvSpPr>
      <dsp:spPr>
        <a:xfrm>
          <a:off x="3621621" y="905133"/>
          <a:ext cx="556618" cy="347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>
              <a:solidFill>
                <a:schemeClr val="bg1"/>
              </a:solidFill>
            </a:rPr>
            <a:t>Gödöllői SC</a:t>
          </a:r>
        </a:p>
      </dsp:txBody>
      <dsp:txXfrm>
        <a:off x="3631810" y="915322"/>
        <a:ext cx="536240" cy="327508"/>
      </dsp:txXfrm>
    </dsp:sp>
    <dsp:sp modelId="{D9164F9B-EB74-43CA-90ED-C066EEF513D6}">
      <dsp:nvSpPr>
        <dsp:cNvPr id="0" name=""/>
        <dsp:cNvSpPr/>
      </dsp:nvSpPr>
      <dsp:spPr>
        <a:xfrm>
          <a:off x="3506324" y="818161"/>
          <a:ext cx="91440" cy="6957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5772"/>
              </a:lnTo>
              <a:lnTo>
                <a:pt x="115297" y="6957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FE6205-2F62-4650-B8BB-7E6508333390}">
      <dsp:nvSpPr>
        <dsp:cNvPr id="0" name=""/>
        <dsp:cNvSpPr/>
      </dsp:nvSpPr>
      <dsp:spPr>
        <a:xfrm>
          <a:off x="3621621" y="1339991"/>
          <a:ext cx="556618" cy="347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>
              <a:solidFill>
                <a:schemeClr val="bg1"/>
              </a:solidFill>
            </a:rPr>
            <a:t>III. Kerület  </a:t>
          </a:r>
        </a:p>
      </dsp:txBody>
      <dsp:txXfrm>
        <a:off x="3631810" y="1350180"/>
        <a:ext cx="536240" cy="327508"/>
      </dsp:txXfrm>
    </dsp:sp>
    <dsp:sp modelId="{7539D862-65D1-48A8-A5BF-AD4AAEB46CC7}">
      <dsp:nvSpPr>
        <dsp:cNvPr id="0" name=""/>
        <dsp:cNvSpPr/>
      </dsp:nvSpPr>
      <dsp:spPr>
        <a:xfrm>
          <a:off x="3506324" y="818161"/>
          <a:ext cx="91440" cy="11306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30630"/>
              </a:lnTo>
              <a:lnTo>
                <a:pt x="115297" y="11306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814FF1-D4DD-43CE-AFA5-FAB209E274B0}">
      <dsp:nvSpPr>
        <dsp:cNvPr id="0" name=""/>
        <dsp:cNvSpPr/>
      </dsp:nvSpPr>
      <dsp:spPr>
        <a:xfrm>
          <a:off x="3621621" y="1774849"/>
          <a:ext cx="556618" cy="347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>
              <a:solidFill>
                <a:schemeClr val="bg1"/>
              </a:solidFill>
            </a:rPr>
            <a:t>VÁC  FC</a:t>
          </a:r>
        </a:p>
      </dsp:txBody>
      <dsp:txXfrm>
        <a:off x="3631810" y="1785038"/>
        <a:ext cx="536240" cy="327508"/>
      </dsp:txXfrm>
    </dsp:sp>
    <dsp:sp modelId="{8FF26D74-D54E-46E8-9B8E-5657E6EF994F}">
      <dsp:nvSpPr>
        <dsp:cNvPr id="0" name=""/>
        <dsp:cNvSpPr/>
      </dsp:nvSpPr>
      <dsp:spPr>
        <a:xfrm>
          <a:off x="3506324" y="818161"/>
          <a:ext cx="91440" cy="15654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65488"/>
              </a:lnTo>
              <a:lnTo>
                <a:pt x="115297" y="15654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2B67C4-A884-4420-ABBE-8417729071F3}">
      <dsp:nvSpPr>
        <dsp:cNvPr id="0" name=""/>
        <dsp:cNvSpPr/>
      </dsp:nvSpPr>
      <dsp:spPr>
        <a:xfrm>
          <a:off x="3621621" y="2209707"/>
          <a:ext cx="556618" cy="347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>
              <a:solidFill>
                <a:srgbClr val="0070C0"/>
              </a:solidFill>
            </a:rPr>
            <a:t>Dunakeszi VSE  </a:t>
          </a:r>
        </a:p>
      </dsp:txBody>
      <dsp:txXfrm>
        <a:off x="3631810" y="2219896"/>
        <a:ext cx="536240" cy="327508"/>
      </dsp:txXfrm>
    </dsp:sp>
    <dsp:sp modelId="{37FDE5B5-420D-42D2-B67F-423D29962FF7}">
      <dsp:nvSpPr>
        <dsp:cNvPr id="0" name=""/>
        <dsp:cNvSpPr/>
      </dsp:nvSpPr>
      <dsp:spPr>
        <a:xfrm>
          <a:off x="3506324" y="818161"/>
          <a:ext cx="91440" cy="20003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00346"/>
              </a:lnTo>
              <a:lnTo>
                <a:pt x="115297" y="20003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5CF309-8469-4F45-89D3-C5213CC86684}">
      <dsp:nvSpPr>
        <dsp:cNvPr id="0" name=""/>
        <dsp:cNvSpPr/>
      </dsp:nvSpPr>
      <dsp:spPr>
        <a:xfrm>
          <a:off x="3621621" y="2644565"/>
          <a:ext cx="556618" cy="347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>
              <a:solidFill>
                <a:srgbClr val="0070C0"/>
              </a:solidFill>
            </a:rPr>
            <a:t>BPFSE Balassa-gyarmat  </a:t>
          </a:r>
        </a:p>
      </dsp:txBody>
      <dsp:txXfrm>
        <a:off x="3631810" y="2654754"/>
        <a:ext cx="536240" cy="327508"/>
      </dsp:txXfrm>
    </dsp:sp>
    <dsp:sp modelId="{1197CF0E-F4BC-4F9F-986D-DC2729603CF4}">
      <dsp:nvSpPr>
        <dsp:cNvPr id="0" name=""/>
        <dsp:cNvSpPr/>
      </dsp:nvSpPr>
      <dsp:spPr>
        <a:xfrm>
          <a:off x="3506324" y="818161"/>
          <a:ext cx="91440" cy="24352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5204"/>
              </a:lnTo>
              <a:lnTo>
                <a:pt x="115297" y="24352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7EA1EB-7059-4C47-9CB6-287294816E40}">
      <dsp:nvSpPr>
        <dsp:cNvPr id="0" name=""/>
        <dsp:cNvSpPr/>
      </dsp:nvSpPr>
      <dsp:spPr>
        <a:xfrm>
          <a:off x="3621621" y="3079423"/>
          <a:ext cx="556618" cy="347886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>
              <a:solidFill>
                <a:srgbClr val="0070C0"/>
              </a:solidFill>
            </a:rPr>
            <a:t>MÉSZÖLY</a:t>
          </a:r>
        </a:p>
      </dsp:txBody>
      <dsp:txXfrm>
        <a:off x="3631810" y="3089612"/>
        <a:ext cx="536240" cy="327508"/>
      </dsp:txXfrm>
    </dsp:sp>
    <dsp:sp modelId="{3D9EC7FD-3749-4054-8767-677C120887A0}">
      <dsp:nvSpPr>
        <dsp:cNvPr id="0" name=""/>
        <dsp:cNvSpPr/>
      </dsp:nvSpPr>
      <dsp:spPr>
        <a:xfrm>
          <a:off x="4352183" y="470275"/>
          <a:ext cx="695772" cy="347886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>
              <a:solidFill>
                <a:schemeClr val="tx1"/>
              </a:solidFill>
            </a:rPr>
            <a:t>FTC</a:t>
          </a:r>
          <a:r>
            <a:rPr lang="hu-HU" sz="1800" b="1" kern="1200" dirty="0"/>
            <a:t>  </a:t>
          </a:r>
          <a:endParaRPr lang="hu-HU" sz="1100" b="1" kern="1200" dirty="0"/>
        </a:p>
      </dsp:txBody>
      <dsp:txXfrm>
        <a:off x="4362372" y="480464"/>
        <a:ext cx="675394" cy="327508"/>
      </dsp:txXfrm>
    </dsp:sp>
    <dsp:sp modelId="{F5AB6AAD-51E6-4D06-8433-E68685C73EAF}">
      <dsp:nvSpPr>
        <dsp:cNvPr id="0" name=""/>
        <dsp:cNvSpPr/>
      </dsp:nvSpPr>
      <dsp:spPr>
        <a:xfrm>
          <a:off x="4376040" y="818161"/>
          <a:ext cx="91440" cy="2609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984"/>
              </a:lnTo>
              <a:lnTo>
                <a:pt x="115297" y="2609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1C2A20-D2F3-4B42-B42A-D3AE5C88CE73}">
      <dsp:nvSpPr>
        <dsp:cNvPr id="0" name=""/>
        <dsp:cNvSpPr/>
      </dsp:nvSpPr>
      <dsp:spPr>
        <a:xfrm>
          <a:off x="4491337" y="905133"/>
          <a:ext cx="556840" cy="348025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 dirty="0">
              <a:solidFill>
                <a:schemeClr val="bg1"/>
              </a:solidFill>
            </a:rPr>
            <a:t>DABAS</a:t>
          </a:r>
        </a:p>
      </dsp:txBody>
      <dsp:txXfrm>
        <a:off x="4501530" y="915326"/>
        <a:ext cx="536454" cy="327639"/>
      </dsp:txXfrm>
    </dsp:sp>
    <dsp:sp modelId="{9479C239-E79D-4290-806D-627E3FCB9518}">
      <dsp:nvSpPr>
        <dsp:cNvPr id="0" name=""/>
        <dsp:cNvSpPr/>
      </dsp:nvSpPr>
      <dsp:spPr>
        <a:xfrm>
          <a:off x="4376040" y="818161"/>
          <a:ext cx="91440" cy="20581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58178"/>
              </a:lnTo>
              <a:lnTo>
                <a:pt x="113555" y="20581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980753-A09A-48BC-AF60-362C58AE7846}">
      <dsp:nvSpPr>
        <dsp:cNvPr id="0" name=""/>
        <dsp:cNvSpPr/>
      </dsp:nvSpPr>
      <dsp:spPr>
        <a:xfrm>
          <a:off x="4489595" y="2702397"/>
          <a:ext cx="556618" cy="347886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 dirty="0" smtClean="0">
              <a:solidFill>
                <a:srgbClr val="0070C0"/>
              </a:solidFill>
            </a:rPr>
            <a:t>Duna-haraszti MTK  </a:t>
          </a:r>
          <a:r>
            <a:rPr lang="hu-HU" sz="800" b="1" kern="1200" dirty="0" smtClean="0">
              <a:solidFill>
                <a:schemeClr val="bg1"/>
              </a:solidFill>
            </a:rPr>
            <a:t> </a:t>
          </a:r>
          <a:endParaRPr lang="hu-HU" sz="800" b="1" kern="1200" dirty="0">
            <a:solidFill>
              <a:schemeClr val="bg1"/>
            </a:solidFill>
          </a:endParaRPr>
        </a:p>
      </dsp:txBody>
      <dsp:txXfrm>
        <a:off x="4499784" y="2712586"/>
        <a:ext cx="536240" cy="327508"/>
      </dsp:txXfrm>
    </dsp:sp>
    <dsp:sp modelId="{2691EC52-5230-40C1-8BCE-45FE16FF5801}">
      <dsp:nvSpPr>
        <dsp:cNvPr id="0" name=""/>
        <dsp:cNvSpPr/>
      </dsp:nvSpPr>
      <dsp:spPr>
        <a:xfrm>
          <a:off x="4376040" y="818161"/>
          <a:ext cx="91440" cy="16252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25293"/>
              </a:lnTo>
              <a:lnTo>
                <a:pt x="124626" y="16252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4C9A4-8808-407E-B478-D18A6A91E8B0}">
      <dsp:nvSpPr>
        <dsp:cNvPr id="0" name=""/>
        <dsp:cNvSpPr/>
      </dsp:nvSpPr>
      <dsp:spPr>
        <a:xfrm>
          <a:off x="4500666" y="2269512"/>
          <a:ext cx="556618" cy="347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 dirty="0" smtClean="0">
              <a:solidFill>
                <a:schemeClr val="bg1"/>
              </a:solidFill>
            </a:rPr>
            <a:t>Budaörs SC</a:t>
          </a:r>
          <a:endParaRPr lang="hu-HU" sz="800" b="1" kern="1200" dirty="0">
            <a:solidFill>
              <a:srgbClr val="0070C0"/>
            </a:solidFill>
          </a:endParaRPr>
        </a:p>
      </dsp:txBody>
      <dsp:txXfrm>
        <a:off x="4510855" y="2279701"/>
        <a:ext cx="536240" cy="327508"/>
      </dsp:txXfrm>
    </dsp:sp>
    <dsp:sp modelId="{AB0764F1-493D-4D4F-B6B8-10B11EFFE260}">
      <dsp:nvSpPr>
        <dsp:cNvPr id="0" name=""/>
        <dsp:cNvSpPr/>
      </dsp:nvSpPr>
      <dsp:spPr>
        <a:xfrm>
          <a:off x="4376040" y="818161"/>
          <a:ext cx="91440" cy="7343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4335"/>
              </a:lnTo>
              <a:lnTo>
                <a:pt x="115297" y="7343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B59DE0-FAEC-48F6-82F8-53D326EA8D78}">
      <dsp:nvSpPr>
        <dsp:cNvPr id="0" name=""/>
        <dsp:cNvSpPr/>
      </dsp:nvSpPr>
      <dsp:spPr>
        <a:xfrm>
          <a:off x="4491337" y="1378554"/>
          <a:ext cx="556618" cy="347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 dirty="0">
              <a:solidFill>
                <a:schemeClr val="bg1"/>
              </a:solidFill>
            </a:rPr>
            <a:t>Soroksár</a:t>
          </a:r>
        </a:p>
      </dsp:txBody>
      <dsp:txXfrm>
        <a:off x="4501526" y="1388743"/>
        <a:ext cx="536240" cy="327508"/>
      </dsp:txXfrm>
    </dsp:sp>
    <dsp:sp modelId="{32AF3797-8A0F-40F6-96C3-40A446F7E585}">
      <dsp:nvSpPr>
        <dsp:cNvPr id="0" name=""/>
        <dsp:cNvSpPr/>
      </dsp:nvSpPr>
      <dsp:spPr>
        <a:xfrm>
          <a:off x="4376040" y="818161"/>
          <a:ext cx="91440" cy="11755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5528"/>
              </a:lnTo>
              <a:lnTo>
                <a:pt x="124626" y="11755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9D4FD-9663-4ECF-9CE0-7CB740A56F37}">
      <dsp:nvSpPr>
        <dsp:cNvPr id="0" name=""/>
        <dsp:cNvSpPr/>
      </dsp:nvSpPr>
      <dsp:spPr>
        <a:xfrm>
          <a:off x="4500666" y="1819747"/>
          <a:ext cx="556618" cy="347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 dirty="0">
              <a:solidFill>
                <a:schemeClr val="bg1"/>
              </a:solidFill>
            </a:rPr>
            <a:t>Kelen SC </a:t>
          </a:r>
        </a:p>
      </dsp:txBody>
      <dsp:txXfrm>
        <a:off x="4510855" y="1829936"/>
        <a:ext cx="536240" cy="327508"/>
      </dsp:txXfrm>
    </dsp:sp>
    <dsp:sp modelId="{7DCB8493-5AE9-4CA3-985A-F6B10B342977}">
      <dsp:nvSpPr>
        <dsp:cNvPr id="0" name=""/>
        <dsp:cNvSpPr/>
      </dsp:nvSpPr>
      <dsp:spPr>
        <a:xfrm>
          <a:off x="5221899" y="470275"/>
          <a:ext cx="695772" cy="347886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>
              <a:solidFill>
                <a:schemeClr val="tx1"/>
              </a:solidFill>
            </a:rPr>
            <a:t>VASAS</a:t>
          </a:r>
          <a:r>
            <a:rPr lang="hu-HU" sz="1100" b="1" kern="1200" dirty="0"/>
            <a:t>  </a:t>
          </a:r>
        </a:p>
      </dsp:txBody>
      <dsp:txXfrm>
        <a:off x="5232088" y="480464"/>
        <a:ext cx="675394" cy="327508"/>
      </dsp:txXfrm>
    </dsp:sp>
    <dsp:sp modelId="{F56E77F9-186F-4C25-9876-68EE6C9B564D}">
      <dsp:nvSpPr>
        <dsp:cNvPr id="0" name=""/>
        <dsp:cNvSpPr/>
      </dsp:nvSpPr>
      <dsp:spPr>
        <a:xfrm>
          <a:off x="5245756" y="818161"/>
          <a:ext cx="91440" cy="24629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62941"/>
              </a:lnTo>
              <a:lnTo>
                <a:pt x="89703" y="24629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B3DED4-BD25-453C-B0C7-CFA6A7087E1D}">
      <dsp:nvSpPr>
        <dsp:cNvPr id="0" name=""/>
        <dsp:cNvSpPr/>
      </dsp:nvSpPr>
      <dsp:spPr>
        <a:xfrm>
          <a:off x="5335460" y="3107160"/>
          <a:ext cx="556618" cy="347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 dirty="0">
              <a:solidFill>
                <a:schemeClr val="accent1">
                  <a:lumMod val="75000"/>
                </a:schemeClr>
              </a:solidFill>
            </a:rPr>
            <a:t>Viadukt SE</a:t>
          </a:r>
        </a:p>
      </dsp:txBody>
      <dsp:txXfrm>
        <a:off x="5345649" y="3117349"/>
        <a:ext cx="536240" cy="327508"/>
      </dsp:txXfrm>
    </dsp:sp>
    <dsp:sp modelId="{24857173-4563-4584-8663-22D0152DC21F}">
      <dsp:nvSpPr>
        <dsp:cNvPr id="0" name=""/>
        <dsp:cNvSpPr/>
      </dsp:nvSpPr>
      <dsp:spPr>
        <a:xfrm>
          <a:off x="5245756" y="818161"/>
          <a:ext cx="91440" cy="20483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48379"/>
              </a:lnTo>
              <a:lnTo>
                <a:pt x="89703" y="20483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F8F637-5ABB-4447-8457-D5522D972A86}">
      <dsp:nvSpPr>
        <dsp:cNvPr id="0" name=""/>
        <dsp:cNvSpPr/>
      </dsp:nvSpPr>
      <dsp:spPr>
        <a:xfrm>
          <a:off x="5335460" y="2692597"/>
          <a:ext cx="556618" cy="347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 dirty="0">
              <a:solidFill>
                <a:srgbClr val="0070C0"/>
              </a:solidFill>
            </a:rPr>
            <a:t>REAC</a:t>
          </a:r>
        </a:p>
      </dsp:txBody>
      <dsp:txXfrm>
        <a:off x="5345649" y="2702786"/>
        <a:ext cx="536240" cy="327508"/>
      </dsp:txXfrm>
    </dsp:sp>
    <dsp:sp modelId="{B28C8542-CD48-410A-8C5C-064E5AF72DE1}">
      <dsp:nvSpPr>
        <dsp:cNvPr id="0" name=""/>
        <dsp:cNvSpPr/>
      </dsp:nvSpPr>
      <dsp:spPr>
        <a:xfrm>
          <a:off x="5245756" y="818161"/>
          <a:ext cx="91440" cy="7343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4335"/>
              </a:lnTo>
              <a:lnTo>
                <a:pt x="89703" y="7343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6B42A0-C376-42AE-8F98-1257F86D9A8B}">
      <dsp:nvSpPr>
        <dsp:cNvPr id="0" name=""/>
        <dsp:cNvSpPr/>
      </dsp:nvSpPr>
      <dsp:spPr>
        <a:xfrm>
          <a:off x="5335460" y="1378554"/>
          <a:ext cx="556618" cy="347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 dirty="0">
              <a:solidFill>
                <a:schemeClr val="bg1"/>
              </a:solidFill>
            </a:rPr>
            <a:t>BVSC</a:t>
          </a:r>
        </a:p>
      </dsp:txBody>
      <dsp:txXfrm>
        <a:off x="5345649" y="1388743"/>
        <a:ext cx="536240" cy="327508"/>
      </dsp:txXfrm>
    </dsp:sp>
    <dsp:sp modelId="{51E278B9-76F1-433F-AA5E-3D5162C6C811}">
      <dsp:nvSpPr>
        <dsp:cNvPr id="0" name=""/>
        <dsp:cNvSpPr/>
      </dsp:nvSpPr>
      <dsp:spPr>
        <a:xfrm>
          <a:off x="5245756" y="818161"/>
          <a:ext cx="91440" cy="11755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5528"/>
              </a:lnTo>
              <a:lnTo>
                <a:pt x="89703" y="11755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091F62-FF2A-4D6E-BFC4-2887730D7D0F}">
      <dsp:nvSpPr>
        <dsp:cNvPr id="0" name=""/>
        <dsp:cNvSpPr/>
      </dsp:nvSpPr>
      <dsp:spPr>
        <a:xfrm>
          <a:off x="5335460" y="1819747"/>
          <a:ext cx="556618" cy="347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 dirty="0">
              <a:solidFill>
                <a:schemeClr val="bg1"/>
              </a:solidFill>
            </a:rPr>
            <a:t>Duna-kanyar</a:t>
          </a:r>
          <a:r>
            <a:rPr lang="hu-HU" sz="800" b="1" kern="1200" dirty="0">
              <a:solidFill>
                <a:srgbClr val="0070C0"/>
              </a:solidFill>
            </a:rPr>
            <a:t> </a:t>
          </a:r>
          <a:r>
            <a:rPr lang="hu-HU" sz="800" b="1" kern="1200" dirty="0">
              <a:solidFill>
                <a:schemeClr val="bg1"/>
              </a:solidFill>
            </a:rPr>
            <a:t>SE</a:t>
          </a:r>
          <a:r>
            <a:rPr lang="hu-HU" sz="800" b="1" kern="1200" dirty="0">
              <a:solidFill>
                <a:srgbClr val="0070C0"/>
              </a:solidFill>
            </a:rPr>
            <a:t> </a:t>
          </a:r>
        </a:p>
      </dsp:txBody>
      <dsp:txXfrm>
        <a:off x="5345649" y="1829936"/>
        <a:ext cx="536240" cy="327508"/>
      </dsp:txXfrm>
    </dsp:sp>
    <dsp:sp modelId="{1A072975-1206-44D4-829A-B23C2B73813D}">
      <dsp:nvSpPr>
        <dsp:cNvPr id="0" name=""/>
        <dsp:cNvSpPr/>
      </dsp:nvSpPr>
      <dsp:spPr>
        <a:xfrm>
          <a:off x="5245756" y="818161"/>
          <a:ext cx="91440" cy="16271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27123"/>
              </a:lnTo>
              <a:lnTo>
                <a:pt x="89703" y="16271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4A135D-E21F-4FFD-A2C0-B99F21D9B467}">
      <dsp:nvSpPr>
        <dsp:cNvPr id="0" name=""/>
        <dsp:cNvSpPr/>
      </dsp:nvSpPr>
      <dsp:spPr>
        <a:xfrm>
          <a:off x="5335460" y="2271342"/>
          <a:ext cx="556618" cy="347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 dirty="0">
              <a:solidFill>
                <a:schemeClr val="bg1"/>
              </a:solidFill>
            </a:rPr>
            <a:t>Dorog FC </a:t>
          </a:r>
        </a:p>
      </dsp:txBody>
      <dsp:txXfrm>
        <a:off x="5345649" y="2281531"/>
        <a:ext cx="536240" cy="327508"/>
      </dsp:txXfrm>
    </dsp:sp>
    <dsp:sp modelId="{268C1256-B536-411A-82C6-C268997F9250}">
      <dsp:nvSpPr>
        <dsp:cNvPr id="0" name=""/>
        <dsp:cNvSpPr/>
      </dsp:nvSpPr>
      <dsp:spPr>
        <a:xfrm>
          <a:off x="5245756" y="818161"/>
          <a:ext cx="91440" cy="2705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0502"/>
              </a:lnTo>
              <a:lnTo>
                <a:pt x="89703" y="2705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1B2E4E-DA1F-4C28-B02B-C46ED036F9AB}">
      <dsp:nvSpPr>
        <dsp:cNvPr id="0" name=""/>
        <dsp:cNvSpPr/>
      </dsp:nvSpPr>
      <dsp:spPr>
        <a:xfrm>
          <a:off x="5335460" y="914721"/>
          <a:ext cx="556618" cy="347886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 dirty="0">
              <a:solidFill>
                <a:schemeClr val="tx1"/>
              </a:solidFill>
            </a:rPr>
            <a:t>UTE</a:t>
          </a:r>
          <a:r>
            <a:rPr lang="hu-HU" sz="800" b="1" kern="1200" dirty="0">
              <a:solidFill>
                <a:srgbClr val="0070C0"/>
              </a:solidFill>
            </a:rPr>
            <a:t> </a:t>
          </a:r>
        </a:p>
      </dsp:txBody>
      <dsp:txXfrm>
        <a:off x="5345649" y="924910"/>
        <a:ext cx="536240" cy="327508"/>
      </dsp:txXfrm>
    </dsp:sp>
    <dsp:sp modelId="{8C0EBBE8-E127-492D-9EA1-861B6D107E00}">
      <dsp:nvSpPr>
        <dsp:cNvPr id="0" name=""/>
        <dsp:cNvSpPr/>
      </dsp:nvSpPr>
      <dsp:spPr>
        <a:xfrm>
          <a:off x="6091614" y="470275"/>
          <a:ext cx="695772" cy="347886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b="1" kern="1200" dirty="0">
              <a:solidFill>
                <a:schemeClr val="tx1"/>
              </a:solidFill>
            </a:rPr>
            <a:t>HONVÉD</a:t>
          </a:r>
        </a:p>
      </dsp:txBody>
      <dsp:txXfrm>
        <a:off x="6101803" y="480464"/>
        <a:ext cx="675394" cy="327508"/>
      </dsp:txXfrm>
    </dsp:sp>
    <dsp:sp modelId="{5A77C05C-7ABE-4386-9666-87773F35B77B}">
      <dsp:nvSpPr>
        <dsp:cNvPr id="0" name=""/>
        <dsp:cNvSpPr/>
      </dsp:nvSpPr>
      <dsp:spPr>
        <a:xfrm>
          <a:off x="6115472" y="818161"/>
          <a:ext cx="91440" cy="2609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0914"/>
              </a:lnTo>
              <a:lnTo>
                <a:pt x="115297" y="2609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BE0128-D185-43AB-90BD-4430B09F3428}">
      <dsp:nvSpPr>
        <dsp:cNvPr id="0" name=""/>
        <dsp:cNvSpPr/>
      </dsp:nvSpPr>
      <dsp:spPr>
        <a:xfrm>
          <a:off x="6230769" y="905133"/>
          <a:ext cx="556618" cy="347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i="0" u="none" kern="1200" dirty="0">
              <a:solidFill>
                <a:schemeClr val="bg1"/>
              </a:solidFill>
            </a:rPr>
            <a:t>ESMTK </a:t>
          </a:r>
          <a:endParaRPr lang="hu-HU" sz="800" b="1" kern="1200" dirty="0">
            <a:solidFill>
              <a:schemeClr val="bg1"/>
            </a:solidFill>
          </a:endParaRPr>
        </a:p>
      </dsp:txBody>
      <dsp:txXfrm>
        <a:off x="6240958" y="915322"/>
        <a:ext cx="536240" cy="327508"/>
      </dsp:txXfrm>
    </dsp:sp>
    <dsp:sp modelId="{69FC78E9-BCFB-4FD1-912F-22D4E4FCBCE9}">
      <dsp:nvSpPr>
        <dsp:cNvPr id="0" name=""/>
        <dsp:cNvSpPr/>
      </dsp:nvSpPr>
      <dsp:spPr>
        <a:xfrm>
          <a:off x="6115472" y="818161"/>
          <a:ext cx="91440" cy="20017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01727"/>
              </a:lnTo>
              <a:lnTo>
                <a:pt x="103580" y="20017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9C06D9-F310-430E-8ED4-F0CD1EBA57E6}">
      <dsp:nvSpPr>
        <dsp:cNvPr id="0" name=""/>
        <dsp:cNvSpPr/>
      </dsp:nvSpPr>
      <dsp:spPr>
        <a:xfrm>
          <a:off x="6219052" y="2645946"/>
          <a:ext cx="556618" cy="347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i="0" u="none" kern="1200" dirty="0">
              <a:solidFill>
                <a:srgbClr val="0070C0"/>
              </a:solidFill>
            </a:rPr>
            <a:t>Monori SE  </a:t>
          </a:r>
          <a:endParaRPr lang="hu-HU" sz="800" b="1" kern="1200" dirty="0">
            <a:solidFill>
              <a:srgbClr val="0070C0"/>
            </a:solidFill>
          </a:endParaRPr>
        </a:p>
      </dsp:txBody>
      <dsp:txXfrm>
        <a:off x="6229241" y="2656135"/>
        <a:ext cx="536240" cy="327508"/>
      </dsp:txXfrm>
    </dsp:sp>
    <dsp:sp modelId="{B63836DF-E216-4E87-8684-896667A8B4C8}">
      <dsp:nvSpPr>
        <dsp:cNvPr id="0" name=""/>
        <dsp:cNvSpPr/>
      </dsp:nvSpPr>
      <dsp:spPr>
        <a:xfrm>
          <a:off x="6115472" y="818161"/>
          <a:ext cx="91440" cy="11306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30630"/>
              </a:lnTo>
              <a:lnTo>
                <a:pt x="115297" y="11306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56E7AE-C55E-4267-839E-F26D519E0F82}">
      <dsp:nvSpPr>
        <dsp:cNvPr id="0" name=""/>
        <dsp:cNvSpPr/>
      </dsp:nvSpPr>
      <dsp:spPr>
        <a:xfrm>
          <a:off x="6230769" y="1774849"/>
          <a:ext cx="556618" cy="347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i="0" u="none" kern="1200">
              <a:solidFill>
                <a:schemeClr val="bg1"/>
              </a:solidFill>
            </a:rPr>
            <a:t>Jászberény      </a:t>
          </a:r>
          <a:endParaRPr lang="hu-HU" sz="800" b="1" kern="1200">
            <a:solidFill>
              <a:schemeClr val="bg1"/>
            </a:solidFill>
          </a:endParaRPr>
        </a:p>
      </dsp:txBody>
      <dsp:txXfrm>
        <a:off x="6240958" y="1785038"/>
        <a:ext cx="536240" cy="327508"/>
      </dsp:txXfrm>
    </dsp:sp>
    <dsp:sp modelId="{250223C1-8D40-4154-85FF-C0CD8DFC1D9C}">
      <dsp:nvSpPr>
        <dsp:cNvPr id="0" name=""/>
        <dsp:cNvSpPr/>
      </dsp:nvSpPr>
      <dsp:spPr>
        <a:xfrm>
          <a:off x="6115472" y="818161"/>
          <a:ext cx="91440" cy="15654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65488"/>
              </a:lnTo>
              <a:lnTo>
                <a:pt x="115297" y="15654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227575-B01E-4C76-82ED-FF3E6CA0DAAB}">
      <dsp:nvSpPr>
        <dsp:cNvPr id="0" name=""/>
        <dsp:cNvSpPr/>
      </dsp:nvSpPr>
      <dsp:spPr>
        <a:xfrm>
          <a:off x="6230769" y="2209707"/>
          <a:ext cx="556618" cy="347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>
              <a:solidFill>
                <a:srgbClr val="0070C0"/>
              </a:solidFill>
            </a:rPr>
            <a:t>IKARUS</a:t>
          </a:r>
        </a:p>
      </dsp:txBody>
      <dsp:txXfrm>
        <a:off x="6240958" y="2219896"/>
        <a:ext cx="536240" cy="327508"/>
      </dsp:txXfrm>
    </dsp:sp>
    <dsp:sp modelId="{82457E79-F583-431A-9761-1285255FA671}">
      <dsp:nvSpPr>
        <dsp:cNvPr id="0" name=""/>
        <dsp:cNvSpPr/>
      </dsp:nvSpPr>
      <dsp:spPr>
        <a:xfrm>
          <a:off x="6115472" y="818161"/>
          <a:ext cx="91440" cy="7343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4335"/>
              </a:lnTo>
              <a:lnTo>
                <a:pt x="111100" y="7343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A932D3-7523-455C-92EF-5E3089F2CC66}">
      <dsp:nvSpPr>
        <dsp:cNvPr id="0" name=""/>
        <dsp:cNvSpPr/>
      </dsp:nvSpPr>
      <dsp:spPr>
        <a:xfrm>
          <a:off x="6226572" y="1378554"/>
          <a:ext cx="556618" cy="347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>
              <a:solidFill>
                <a:schemeClr val="bg1"/>
              </a:solidFill>
            </a:rPr>
            <a:t>GYÖNGYÖS</a:t>
          </a:r>
        </a:p>
      </dsp:txBody>
      <dsp:txXfrm>
        <a:off x="6236761" y="1388743"/>
        <a:ext cx="536240" cy="327508"/>
      </dsp:txXfrm>
    </dsp:sp>
    <dsp:sp modelId="{5876437A-9BE0-443F-AEA4-D18910B5A00D}">
      <dsp:nvSpPr>
        <dsp:cNvPr id="0" name=""/>
        <dsp:cNvSpPr/>
      </dsp:nvSpPr>
      <dsp:spPr>
        <a:xfrm>
          <a:off x="6115472" y="818161"/>
          <a:ext cx="91440" cy="24352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5204"/>
              </a:lnTo>
              <a:lnTo>
                <a:pt x="115297" y="24352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FCA4E2-8DAF-4AF5-B18E-3DB7EBF10FF8}">
      <dsp:nvSpPr>
        <dsp:cNvPr id="0" name=""/>
        <dsp:cNvSpPr/>
      </dsp:nvSpPr>
      <dsp:spPr>
        <a:xfrm>
          <a:off x="6230769" y="3079423"/>
          <a:ext cx="556618" cy="347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>
              <a:solidFill>
                <a:srgbClr val="0070C0"/>
              </a:solidFill>
            </a:rPr>
            <a:t>HATVAN</a:t>
          </a:r>
        </a:p>
      </dsp:txBody>
      <dsp:txXfrm>
        <a:off x="6240958" y="3089612"/>
        <a:ext cx="536240" cy="327508"/>
      </dsp:txXfrm>
    </dsp:sp>
    <dsp:sp modelId="{66CD73E0-3331-470D-8F72-7E314842379F}">
      <dsp:nvSpPr>
        <dsp:cNvPr id="0" name=""/>
        <dsp:cNvSpPr/>
      </dsp:nvSpPr>
      <dsp:spPr>
        <a:xfrm>
          <a:off x="6961330" y="470275"/>
          <a:ext cx="695772" cy="347886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b="1" i="0" u="none" kern="1200" dirty="0">
              <a:solidFill>
                <a:schemeClr val="tx1"/>
              </a:solidFill>
            </a:rPr>
            <a:t>Békéscsaba </a:t>
          </a:r>
          <a:endParaRPr lang="hu-HU" sz="1000" kern="1200" dirty="0">
            <a:solidFill>
              <a:schemeClr val="tx1"/>
            </a:solidFill>
          </a:endParaRPr>
        </a:p>
      </dsp:txBody>
      <dsp:txXfrm>
        <a:off x="6971519" y="480464"/>
        <a:ext cx="675394" cy="327508"/>
      </dsp:txXfrm>
    </dsp:sp>
    <dsp:sp modelId="{FEC0D315-D37C-441B-881A-6DF6FBFDCFBA}">
      <dsp:nvSpPr>
        <dsp:cNvPr id="0" name=""/>
        <dsp:cNvSpPr/>
      </dsp:nvSpPr>
      <dsp:spPr>
        <a:xfrm>
          <a:off x="6985187" y="818161"/>
          <a:ext cx="91440" cy="20017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01723"/>
              </a:lnTo>
              <a:lnTo>
                <a:pt x="124626" y="20017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07817C-68FC-4D87-84FD-A27303366E01}">
      <dsp:nvSpPr>
        <dsp:cNvPr id="0" name=""/>
        <dsp:cNvSpPr/>
      </dsp:nvSpPr>
      <dsp:spPr>
        <a:xfrm>
          <a:off x="7109814" y="2645942"/>
          <a:ext cx="556618" cy="347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 dirty="0">
              <a:solidFill>
                <a:srgbClr val="0070C0"/>
              </a:solidFill>
            </a:rPr>
            <a:t>Orosháza  ULE </a:t>
          </a:r>
        </a:p>
      </dsp:txBody>
      <dsp:txXfrm>
        <a:off x="7120003" y="2656131"/>
        <a:ext cx="536240" cy="327508"/>
      </dsp:txXfrm>
    </dsp:sp>
    <dsp:sp modelId="{C25AC655-CCD4-4644-AD10-3E096D4DA3D5}">
      <dsp:nvSpPr>
        <dsp:cNvPr id="0" name=""/>
        <dsp:cNvSpPr/>
      </dsp:nvSpPr>
      <dsp:spPr>
        <a:xfrm>
          <a:off x="6985187" y="818161"/>
          <a:ext cx="91440" cy="24402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40262"/>
              </a:lnTo>
              <a:lnTo>
                <a:pt x="105968" y="24402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26CA03-4314-4AD8-AB99-1D895D85E80D}">
      <dsp:nvSpPr>
        <dsp:cNvPr id="0" name=""/>
        <dsp:cNvSpPr/>
      </dsp:nvSpPr>
      <dsp:spPr>
        <a:xfrm>
          <a:off x="7091156" y="3084481"/>
          <a:ext cx="557998" cy="347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i="0" u="none" kern="1200">
              <a:solidFill>
                <a:srgbClr val="0070C0"/>
              </a:solidFill>
            </a:rPr>
            <a:t>Török-szentmiklós </a:t>
          </a:r>
          <a:endParaRPr lang="hu-HU" sz="800" b="1" kern="1200">
            <a:solidFill>
              <a:srgbClr val="0070C0"/>
            </a:solidFill>
          </a:endParaRPr>
        </a:p>
      </dsp:txBody>
      <dsp:txXfrm>
        <a:off x="7101345" y="3094670"/>
        <a:ext cx="537620" cy="327508"/>
      </dsp:txXfrm>
    </dsp:sp>
    <dsp:sp modelId="{D0630CDA-53CE-4C1D-8EAD-E0D43F63B2A4}">
      <dsp:nvSpPr>
        <dsp:cNvPr id="0" name=""/>
        <dsp:cNvSpPr/>
      </dsp:nvSpPr>
      <dsp:spPr>
        <a:xfrm>
          <a:off x="6985187" y="818161"/>
          <a:ext cx="91440" cy="11306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30630"/>
              </a:lnTo>
              <a:lnTo>
                <a:pt x="115297" y="11306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D8BF77-E296-41EB-A549-EB74A4DD9AC4}">
      <dsp:nvSpPr>
        <dsp:cNvPr id="0" name=""/>
        <dsp:cNvSpPr/>
      </dsp:nvSpPr>
      <dsp:spPr>
        <a:xfrm>
          <a:off x="7100485" y="1774849"/>
          <a:ext cx="556618" cy="347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i="0" u="none" kern="1200" dirty="0">
              <a:solidFill>
                <a:schemeClr val="bg1"/>
              </a:solidFill>
            </a:rPr>
            <a:t>Hódmező-vásárhely</a:t>
          </a:r>
          <a:r>
            <a:rPr lang="hu-HU" sz="800" b="1" i="0" u="none" kern="1200" dirty="0">
              <a:solidFill>
                <a:srgbClr val="0070C0"/>
              </a:solidFill>
            </a:rPr>
            <a:t> </a:t>
          </a:r>
          <a:endParaRPr lang="hu-HU" sz="800" b="1" kern="1200" dirty="0">
            <a:solidFill>
              <a:srgbClr val="0070C0"/>
            </a:solidFill>
          </a:endParaRPr>
        </a:p>
      </dsp:txBody>
      <dsp:txXfrm>
        <a:off x="7110674" y="1785038"/>
        <a:ext cx="536240" cy="327508"/>
      </dsp:txXfrm>
    </dsp:sp>
    <dsp:sp modelId="{E0A04279-A51D-45BE-ADB4-E0E2E7E81350}">
      <dsp:nvSpPr>
        <dsp:cNvPr id="0" name=""/>
        <dsp:cNvSpPr/>
      </dsp:nvSpPr>
      <dsp:spPr>
        <a:xfrm>
          <a:off x="6985187" y="818161"/>
          <a:ext cx="91440" cy="15654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65488"/>
              </a:lnTo>
              <a:lnTo>
                <a:pt x="115297" y="15654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1A49E1-EB9F-4FF8-ABD2-DDDD4F8D4B6F}">
      <dsp:nvSpPr>
        <dsp:cNvPr id="0" name=""/>
        <dsp:cNvSpPr/>
      </dsp:nvSpPr>
      <dsp:spPr>
        <a:xfrm>
          <a:off x="7100485" y="2209707"/>
          <a:ext cx="556618" cy="347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>
              <a:solidFill>
                <a:schemeClr val="accent1">
                  <a:lumMod val="75000"/>
                </a:schemeClr>
              </a:solidFill>
            </a:rPr>
            <a:t>KARCAG</a:t>
          </a:r>
        </a:p>
      </dsp:txBody>
      <dsp:txXfrm>
        <a:off x="7110674" y="2219896"/>
        <a:ext cx="536240" cy="327508"/>
      </dsp:txXfrm>
    </dsp:sp>
    <dsp:sp modelId="{2BB45F77-2B64-4D8F-AEE2-B6EB209D0FC2}">
      <dsp:nvSpPr>
        <dsp:cNvPr id="0" name=""/>
        <dsp:cNvSpPr/>
      </dsp:nvSpPr>
      <dsp:spPr>
        <a:xfrm>
          <a:off x="6985187" y="818161"/>
          <a:ext cx="91440" cy="2260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063"/>
              </a:lnTo>
              <a:lnTo>
                <a:pt x="96633" y="2260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8ABC35-073D-44D2-95F0-D27D3FD836CE}">
      <dsp:nvSpPr>
        <dsp:cNvPr id="0" name=""/>
        <dsp:cNvSpPr/>
      </dsp:nvSpPr>
      <dsp:spPr>
        <a:xfrm>
          <a:off x="7081821" y="881080"/>
          <a:ext cx="559768" cy="326289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 dirty="0">
              <a:solidFill>
                <a:schemeClr val="bg1"/>
              </a:solidFill>
            </a:rPr>
            <a:t>Gyula Termál</a:t>
          </a:r>
        </a:p>
      </dsp:txBody>
      <dsp:txXfrm>
        <a:off x="7091378" y="890637"/>
        <a:ext cx="540654" cy="307175"/>
      </dsp:txXfrm>
    </dsp:sp>
    <dsp:sp modelId="{A72F0E57-543B-4942-B6D0-5295B5E8348C}">
      <dsp:nvSpPr>
        <dsp:cNvPr id="0" name=""/>
        <dsp:cNvSpPr/>
      </dsp:nvSpPr>
      <dsp:spPr>
        <a:xfrm>
          <a:off x="6985187" y="818161"/>
          <a:ext cx="91440" cy="6938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3834"/>
              </a:lnTo>
              <a:lnTo>
                <a:pt x="105968" y="6938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596BB6-3D1F-49B0-8AE1-CAF892CD06CD}">
      <dsp:nvSpPr>
        <dsp:cNvPr id="0" name=""/>
        <dsp:cNvSpPr/>
      </dsp:nvSpPr>
      <dsp:spPr>
        <a:xfrm>
          <a:off x="7091156" y="1338053"/>
          <a:ext cx="556618" cy="347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700" b="1" kern="1200" dirty="0">
              <a:solidFill>
                <a:schemeClr val="bg1"/>
              </a:solidFill>
            </a:rPr>
            <a:t>BÉKÉSCSAB</a:t>
          </a:r>
          <a:r>
            <a:rPr lang="hu-HU" sz="700" kern="1200" dirty="0">
              <a:solidFill>
                <a:schemeClr val="bg1"/>
              </a:solidFill>
            </a:rPr>
            <a:t>A</a:t>
          </a:r>
        </a:p>
      </dsp:txBody>
      <dsp:txXfrm>
        <a:off x="7101345" y="1348242"/>
        <a:ext cx="536240" cy="327508"/>
      </dsp:txXfrm>
    </dsp:sp>
    <dsp:sp modelId="{FFCC8071-22F3-4EEA-B8E6-231BCBDB827E}">
      <dsp:nvSpPr>
        <dsp:cNvPr id="0" name=""/>
        <dsp:cNvSpPr/>
      </dsp:nvSpPr>
      <dsp:spPr>
        <a:xfrm>
          <a:off x="7831046" y="470275"/>
          <a:ext cx="695772" cy="347886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b="1" i="0" u="none" kern="1200" dirty="0">
              <a:solidFill>
                <a:schemeClr val="tx1"/>
              </a:solidFill>
            </a:rPr>
            <a:t>KTE </a:t>
          </a:r>
          <a:r>
            <a:rPr lang="hu-HU" sz="1000" b="1" i="0" u="none" kern="1200" dirty="0"/>
            <a:t> </a:t>
          </a:r>
          <a:endParaRPr lang="hu-HU" sz="1000" kern="1200" dirty="0"/>
        </a:p>
      </dsp:txBody>
      <dsp:txXfrm>
        <a:off x="7841235" y="480464"/>
        <a:ext cx="675394" cy="327508"/>
      </dsp:txXfrm>
    </dsp:sp>
    <dsp:sp modelId="{0E04092A-1DA4-486C-891B-CC29363C1D72}">
      <dsp:nvSpPr>
        <dsp:cNvPr id="0" name=""/>
        <dsp:cNvSpPr/>
      </dsp:nvSpPr>
      <dsp:spPr>
        <a:xfrm>
          <a:off x="7854903" y="818161"/>
          <a:ext cx="91440" cy="15631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63185"/>
              </a:lnTo>
              <a:lnTo>
                <a:pt x="121436" y="15631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68B207-E2B3-427B-B129-98F99669A179}">
      <dsp:nvSpPr>
        <dsp:cNvPr id="0" name=""/>
        <dsp:cNvSpPr/>
      </dsp:nvSpPr>
      <dsp:spPr>
        <a:xfrm>
          <a:off x="7976340" y="2207404"/>
          <a:ext cx="633264" cy="347886"/>
        </a:xfrm>
        <a:prstGeom prst="roundRect">
          <a:avLst>
            <a:gd name="adj" fmla="val 10000"/>
          </a:avLst>
        </a:prstGeom>
        <a:solidFill>
          <a:schemeClr val="bg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 dirty="0">
              <a:solidFill>
                <a:schemeClr val="accent1">
                  <a:lumMod val="75000"/>
                </a:schemeClr>
              </a:solidFill>
            </a:rPr>
            <a:t>Kiskunhalas SZRFC</a:t>
          </a:r>
        </a:p>
      </dsp:txBody>
      <dsp:txXfrm>
        <a:off x="7986529" y="2217593"/>
        <a:ext cx="612886" cy="327508"/>
      </dsp:txXfrm>
    </dsp:sp>
    <dsp:sp modelId="{1BBD199C-31A9-4023-B757-2E103483C57D}">
      <dsp:nvSpPr>
        <dsp:cNvPr id="0" name=""/>
        <dsp:cNvSpPr/>
      </dsp:nvSpPr>
      <dsp:spPr>
        <a:xfrm>
          <a:off x="7854903" y="818161"/>
          <a:ext cx="91440" cy="6957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5772"/>
              </a:lnTo>
              <a:lnTo>
                <a:pt x="115297" y="6957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148604-9A7D-4C82-9C85-ECF8DBFDFC61}">
      <dsp:nvSpPr>
        <dsp:cNvPr id="0" name=""/>
        <dsp:cNvSpPr/>
      </dsp:nvSpPr>
      <dsp:spPr>
        <a:xfrm>
          <a:off x="7970201" y="1339991"/>
          <a:ext cx="556618" cy="347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i="0" u="none" kern="1200">
              <a:solidFill>
                <a:schemeClr val="bg1"/>
              </a:solidFill>
            </a:rPr>
            <a:t>Szolnoki MÁV </a:t>
          </a:r>
          <a:endParaRPr lang="hu-HU" sz="800" b="1" kern="1200">
            <a:solidFill>
              <a:schemeClr val="bg1"/>
            </a:solidFill>
          </a:endParaRPr>
        </a:p>
      </dsp:txBody>
      <dsp:txXfrm>
        <a:off x="7980390" y="1350180"/>
        <a:ext cx="536240" cy="327508"/>
      </dsp:txXfrm>
    </dsp:sp>
    <dsp:sp modelId="{3C08496D-00BF-41D8-BB4A-AF2ABECB9300}">
      <dsp:nvSpPr>
        <dsp:cNvPr id="0" name=""/>
        <dsp:cNvSpPr/>
      </dsp:nvSpPr>
      <dsp:spPr>
        <a:xfrm>
          <a:off x="7854903" y="818161"/>
          <a:ext cx="91440" cy="11306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30630"/>
              </a:lnTo>
              <a:lnTo>
                <a:pt x="115297" y="11306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2604C-4546-430E-9EA7-45820351042A}">
      <dsp:nvSpPr>
        <dsp:cNvPr id="0" name=""/>
        <dsp:cNvSpPr/>
      </dsp:nvSpPr>
      <dsp:spPr>
        <a:xfrm>
          <a:off x="7970201" y="1774849"/>
          <a:ext cx="556618" cy="347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>
              <a:solidFill>
                <a:schemeClr val="bg1"/>
              </a:solidFill>
            </a:rPr>
            <a:t>Baja LUA</a:t>
          </a:r>
        </a:p>
      </dsp:txBody>
      <dsp:txXfrm>
        <a:off x="7980390" y="1785038"/>
        <a:ext cx="536240" cy="327508"/>
      </dsp:txXfrm>
    </dsp:sp>
    <dsp:sp modelId="{E8A8F14F-56C3-4B6B-9544-FC300CB808D6}">
      <dsp:nvSpPr>
        <dsp:cNvPr id="0" name=""/>
        <dsp:cNvSpPr/>
      </dsp:nvSpPr>
      <dsp:spPr>
        <a:xfrm>
          <a:off x="7900623" y="818161"/>
          <a:ext cx="95994" cy="2013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3357"/>
              </a:lnTo>
              <a:lnTo>
                <a:pt x="95994" y="20133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CAE902-0F4F-499E-999E-DA7C18692D5F}">
      <dsp:nvSpPr>
        <dsp:cNvPr id="0" name=""/>
        <dsp:cNvSpPr/>
      </dsp:nvSpPr>
      <dsp:spPr>
        <a:xfrm>
          <a:off x="7996618" y="2657576"/>
          <a:ext cx="556618" cy="347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i="0" u="none" kern="1200">
              <a:solidFill>
                <a:srgbClr val="0070C0"/>
              </a:solidFill>
            </a:rPr>
            <a:t>Ceglédi Vasutas SE </a:t>
          </a:r>
          <a:endParaRPr lang="hu-HU" sz="800" b="1" kern="1200">
            <a:solidFill>
              <a:srgbClr val="0070C0"/>
            </a:solidFill>
          </a:endParaRPr>
        </a:p>
      </dsp:txBody>
      <dsp:txXfrm>
        <a:off x="8006807" y="2667765"/>
        <a:ext cx="536240" cy="327508"/>
      </dsp:txXfrm>
    </dsp:sp>
    <dsp:sp modelId="{6296AEDD-BBE2-4FA9-923C-DC752C3A3A13}">
      <dsp:nvSpPr>
        <dsp:cNvPr id="0" name=""/>
        <dsp:cNvSpPr/>
      </dsp:nvSpPr>
      <dsp:spPr>
        <a:xfrm>
          <a:off x="7900623" y="818161"/>
          <a:ext cx="105317" cy="292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843"/>
              </a:lnTo>
              <a:lnTo>
                <a:pt x="105317" y="2928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CAD45E-E7A2-46A5-A7CE-6C4EBF582986}">
      <dsp:nvSpPr>
        <dsp:cNvPr id="0" name=""/>
        <dsp:cNvSpPr/>
      </dsp:nvSpPr>
      <dsp:spPr>
        <a:xfrm>
          <a:off x="8005941" y="937062"/>
          <a:ext cx="556618" cy="347886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 dirty="0">
              <a:solidFill>
                <a:schemeClr val="tx1"/>
              </a:solidFill>
            </a:rPr>
            <a:t>SZEGED 2011</a:t>
          </a:r>
        </a:p>
      </dsp:txBody>
      <dsp:txXfrm>
        <a:off x="8016130" y="947251"/>
        <a:ext cx="536240" cy="327508"/>
      </dsp:txXfrm>
    </dsp:sp>
    <dsp:sp modelId="{9C056F11-DC29-4EC5-99AC-1E3DAFECA3BB}">
      <dsp:nvSpPr>
        <dsp:cNvPr id="0" name=""/>
        <dsp:cNvSpPr/>
      </dsp:nvSpPr>
      <dsp:spPr>
        <a:xfrm>
          <a:off x="7854903" y="818161"/>
          <a:ext cx="91440" cy="24352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5204"/>
              </a:lnTo>
              <a:lnTo>
                <a:pt x="115297" y="24352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366048-F6ED-4EAB-BE69-23814F05A5BD}">
      <dsp:nvSpPr>
        <dsp:cNvPr id="0" name=""/>
        <dsp:cNvSpPr/>
      </dsp:nvSpPr>
      <dsp:spPr>
        <a:xfrm>
          <a:off x="7970201" y="3079423"/>
          <a:ext cx="556618" cy="347886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 dirty="0">
              <a:solidFill>
                <a:schemeClr val="accent1">
                  <a:lumMod val="75000"/>
                </a:schemeClr>
              </a:solidFill>
            </a:rPr>
            <a:t>KTE</a:t>
          </a:r>
        </a:p>
      </dsp:txBody>
      <dsp:txXfrm>
        <a:off x="7980390" y="3089612"/>
        <a:ext cx="536240" cy="327508"/>
      </dsp:txXfrm>
    </dsp:sp>
    <dsp:sp modelId="{16B865F8-447B-4A26-94CB-5E9062D39F6B}">
      <dsp:nvSpPr>
        <dsp:cNvPr id="0" name=""/>
        <dsp:cNvSpPr/>
      </dsp:nvSpPr>
      <dsp:spPr>
        <a:xfrm>
          <a:off x="8700762" y="470275"/>
          <a:ext cx="695772" cy="347886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b="1" i="0" u="none" kern="1200" dirty="0">
              <a:solidFill>
                <a:schemeClr val="tx1"/>
              </a:solidFill>
            </a:rPr>
            <a:t>DLA </a:t>
          </a:r>
          <a:r>
            <a:rPr lang="hu-HU" sz="1000" b="1" i="0" u="none" kern="1200" dirty="0"/>
            <a:t> </a:t>
          </a:r>
          <a:endParaRPr lang="hu-HU" sz="1000" kern="1200" dirty="0"/>
        </a:p>
      </dsp:txBody>
      <dsp:txXfrm>
        <a:off x="8710951" y="480464"/>
        <a:ext cx="675394" cy="327508"/>
      </dsp:txXfrm>
    </dsp:sp>
    <dsp:sp modelId="{C929582A-0609-40F1-89D8-2A5F1873B20D}">
      <dsp:nvSpPr>
        <dsp:cNvPr id="0" name=""/>
        <dsp:cNvSpPr/>
      </dsp:nvSpPr>
      <dsp:spPr>
        <a:xfrm>
          <a:off x="8724619" y="818161"/>
          <a:ext cx="91440" cy="20150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15068"/>
              </a:lnTo>
              <a:lnTo>
                <a:pt x="96633" y="20150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E4DBDA-077B-4141-B72E-677351582B6F}">
      <dsp:nvSpPr>
        <dsp:cNvPr id="0" name=""/>
        <dsp:cNvSpPr/>
      </dsp:nvSpPr>
      <dsp:spPr>
        <a:xfrm>
          <a:off x="8821253" y="2659287"/>
          <a:ext cx="556618" cy="347886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 dirty="0" smtClean="0">
              <a:solidFill>
                <a:schemeClr val="accent1">
                  <a:lumMod val="75000"/>
                </a:schemeClr>
              </a:solidFill>
            </a:rPr>
            <a:t>Tarpa SC</a:t>
          </a:r>
          <a:r>
            <a:rPr lang="hu-HU" sz="800" b="1" i="0" u="none" kern="1200" dirty="0" smtClean="0">
              <a:solidFill>
                <a:schemeClr val="bg1"/>
              </a:solidFill>
            </a:rPr>
            <a:t>  </a:t>
          </a:r>
          <a:endParaRPr lang="hu-HU" sz="800" b="1" kern="1200" dirty="0">
            <a:solidFill>
              <a:schemeClr val="bg1"/>
            </a:solidFill>
          </a:endParaRPr>
        </a:p>
      </dsp:txBody>
      <dsp:txXfrm>
        <a:off x="8831442" y="2669476"/>
        <a:ext cx="536240" cy="327508"/>
      </dsp:txXfrm>
    </dsp:sp>
    <dsp:sp modelId="{218739BD-ADA7-4FFD-8A36-49F7384A22E5}">
      <dsp:nvSpPr>
        <dsp:cNvPr id="0" name=""/>
        <dsp:cNvSpPr/>
      </dsp:nvSpPr>
      <dsp:spPr>
        <a:xfrm>
          <a:off x="8724619" y="818161"/>
          <a:ext cx="91440" cy="15725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72515"/>
              </a:lnTo>
              <a:lnTo>
                <a:pt x="115297" y="15725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9D6186-074E-4470-AA11-3A5958DA453F}">
      <dsp:nvSpPr>
        <dsp:cNvPr id="0" name=""/>
        <dsp:cNvSpPr/>
      </dsp:nvSpPr>
      <dsp:spPr>
        <a:xfrm>
          <a:off x="8839916" y="2216734"/>
          <a:ext cx="556618" cy="347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i="0" u="none" kern="1200" dirty="0">
              <a:solidFill>
                <a:schemeClr val="bg1"/>
              </a:solidFill>
            </a:rPr>
            <a:t>Balmazúj-város FC</a:t>
          </a:r>
          <a:endParaRPr lang="hu-HU" sz="800" b="1" kern="1200" dirty="0">
            <a:solidFill>
              <a:schemeClr val="bg1"/>
            </a:solidFill>
          </a:endParaRPr>
        </a:p>
      </dsp:txBody>
      <dsp:txXfrm>
        <a:off x="8850105" y="2226923"/>
        <a:ext cx="536240" cy="327508"/>
      </dsp:txXfrm>
    </dsp:sp>
    <dsp:sp modelId="{9B27D7FC-C2E7-47D8-BFEC-4C6DAE88F571}">
      <dsp:nvSpPr>
        <dsp:cNvPr id="0" name=""/>
        <dsp:cNvSpPr/>
      </dsp:nvSpPr>
      <dsp:spPr>
        <a:xfrm>
          <a:off x="8724619" y="818161"/>
          <a:ext cx="91440" cy="11306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30630"/>
              </a:lnTo>
              <a:lnTo>
                <a:pt x="115297" y="11306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02872-B7AB-42D6-BDF5-28DD0963DE57}">
      <dsp:nvSpPr>
        <dsp:cNvPr id="0" name=""/>
        <dsp:cNvSpPr/>
      </dsp:nvSpPr>
      <dsp:spPr>
        <a:xfrm>
          <a:off x="8839916" y="1774849"/>
          <a:ext cx="556618" cy="347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i="0" u="none" kern="1200" dirty="0" err="1" smtClean="0">
              <a:solidFill>
                <a:schemeClr val="bg1"/>
              </a:solidFill>
            </a:rPr>
            <a:t>Hajdúbö</a:t>
          </a:r>
          <a:r>
            <a:rPr lang="hu-HU" sz="800" b="1" i="0" u="none" kern="1200" dirty="0" smtClean="0">
              <a:solidFill>
                <a:schemeClr val="bg1"/>
              </a:solidFill>
            </a:rPr>
            <a:t> – </a:t>
          </a:r>
          <a:r>
            <a:rPr lang="hu-HU" sz="800" b="1" i="0" u="none" kern="1200" dirty="0" err="1" smtClean="0">
              <a:solidFill>
                <a:schemeClr val="bg1"/>
              </a:solidFill>
            </a:rPr>
            <a:t>szörményi</a:t>
          </a:r>
          <a:r>
            <a:rPr lang="hu-HU" sz="800" b="1" i="0" u="none" kern="1200" dirty="0" smtClean="0">
              <a:solidFill>
                <a:schemeClr val="bg1"/>
              </a:solidFill>
            </a:rPr>
            <a:t> TE</a:t>
          </a:r>
          <a:endParaRPr lang="hu-HU" sz="8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8850105" y="1785038"/>
        <a:ext cx="536240" cy="327508"/>
      </dsp:txXfrm>
    </dsp:sp>
    <dsp:sp modelId="{88A70DC9-C082-468F-BB40-5769AD6845D6}">
      <dsp:nvSpPr>
        <dsp:cNvPr id="0" name=""/>
        <dsp:cNvSpPr/>
      </dsp:nvSpPr>
      <dsp:spPr>
        <a:xfrm>
          <a:off x="8724619" y="818161"/>
          <a:ext cx="91440" cy="2965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6524"/>
              </a:lnTo>
              <a:lnTo>
                <a:pt x="114089" y="2965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A7C424-A231-4C88-81F7-62E5A8567EE2}">
      <dsp:nvSpPr>
        <dsp:cNvPr id="0" name=""/>
        <dsp:cNvSpPr/>
      </dsp:nvSpPr>
      <dsp:spPr>
        <a:xfrm>
          <a:off x="8838708" y="940743"/>
          <a:ext cx="556618" cy="347886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i="0" u="none" kern="1200" dirty="0">
              <a:solidFill>
                <a:schemeClr val="tx1"/>
              </a:solidFill>
            </a:rPr>
            <a:t>Nyíregy-házi SC </a:t>
          </a:r>
          <a:endParaRPr lang="hu-HU" sz="800" b="1" kern="1200" dirty="0">
            <a:solidFill>
              <a:schemeClr val="tx1"/>
            </a:solidFill>
          </a:endParaRPr>
        </a:p>
      </dsp:txBody>
      <dsp:txXfrm>
        <a:off x="8848897" y="950932"/>
        <a:ext cx="536240" cy="327508"/>
      </dsp:txXfrm>
    </dsp:sp>
    <dsp:sp modelId="{D0622466-BA9E-4AA0-82D3-852C425C3F41}">
      <dsp:nvSpPr>
        <dsp:cNvPr id="0" name=""/>
        <dsp:cNvSpPr/>
      </dsp:nvSpPr>
      <dsp:spPr>
        <a:xfrm>
          <a:off x="8724619" y="818161"/>
          <a:ext cx="91440" cy="7343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4335"/>
              </a:lnTo>
              <a:lnTo>
                <a:pt x="115297" y="7343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7FC1E6-9CD0-49CA-AB92-1C883931E792}">
      <dsp:nvSpPr>
        <dsp:cNvPr id="0" name=""/>
        <dsp:cNvSpPr/>
      </dsp:nvSpPr>
      <dsp:spPr>
        <a:xfrm>
          <a:off x="8839916" y="1378554"/>
          <a:ext cx="556618" cy="347886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 dirty="0">
              <a:solidFill>
                <a:schemeClr val="tx1"/>
              </a:solidFill>
            </a:rPr>
            <a:t>Kisvárda FC</a:t>
          </a:r>
        </a:p>
      </dsp:txBody>
      <dsp:txXfrm>
        <a:off x="8850105" y="1388743"/>
        <a:ext cx="536240" cy="327508"/>
      </dsp:txXfrm>
    </dsp:sp>
    <dsp:sp modelId="{590A6901-B7C2-455D-84A3-3EA61BC336D0}">
      <dsp:nvSpPr>
        <dsp:cNvPr id="0" name=""/>
        <dsp:cNvSpPr/>
      </dsp:nvSpPr>
      <dsp:spPr>
        <a:xfrm>
          <a:off x="8724619" y="818161"/>
          <a:ext cx="91440" cy="24199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19963"/>
              </a:lnTo>
              <a:lnTo>
                <a:pt x="107677" y="24199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EFBC57-7E2A-4B63-AF8F-9A75595A4A07}">
      <dsp:nvSpPr>
        <dsp:cNvPr id="0" name=""/>
        <dsp:cNvSpPr/>
      </dsp:nvSpPr>
      <dsp:spPr>
        <a:xfrm>
          <a:off x="8832296" y="3064182"/>
          <a:ext cx="556618" cy="347886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 dirty="0">
              <a:solidFill>
                <a:schemeClr val="accent1">
                  <a:lumMod val="75000"/>
                </a:schemeClr>
              </a:solidFill>
            </a:rPr>
            <a:t>DLA</a:t>
          </a:r>
        </a:p>
      </dsp:txBody>
      <dsp:txXfrm>
        <a:off x="8842485" y="3074371"/>
        <a:ext cx="536240" cy="327508"/>
      </dsp:txXfrm>
    </dsp:sp>
    <dsp:sp modelId="{544DFA01-F99E-4A5E-9598-9A9B56277A47}">
      <dsp:nvSpPr>
        <dsp:cNvPr id="0" name=""/>
        <dsp:cNvSpPr/>
      </dsp:nvSpPr>
      <dsp:spPr>
        <a:xfrm>
          <a:off x="9570478" y="470275"/>
          <a:ext cx="695772" cy="347886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b="1" i="0" u="none" kern="1200" dirty="0">
              <a:solidFill>
                <a:schemeClr val="tx1"/>
              </a:solidFill>
            </a:rPr>
            <a:t>DVTK  </a:t>
          </a:r>
          <a:endParaRPr lang="hu-HU" sz="1000" kern="1200" dirty="0">
            <a:solidFill>
              <a:schemeClr val="tx1"/>
            </a:solidFill>
          </a:endParaRPr>
        </a:p>
      </dsp:txBody>
      <dsp:txXfrm>
        <a:off x="9580667" y="480464"/>
        <a:ext cx="675394" cy="327508"/>
      </dsp:txXfrm>
    </dsp:sp>
    <dsp:sp modelId="{FD02B856-CFCD-47B7-B3B3-BDC9D9F9F033}">
      <dsp:nvSpPr>
        <dsp:cNvPr id="0" name=""/>
        <dsp:cNvSpPr/>
      </dsp:nvSpPr>
      <dsp:spPr>
        <a:xfrm>
          <a:off x="9594335" y="818161"/>
          <a:ext cx="91440" cy="15765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76530"/>
              </a:lnTo>
              <a:lnTo>
                <a:pt x="100240" y="15765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6A58C2-E4ED-4308-A77D-FF37EBA2532D}">
      <dsp:nvSpPr>
        <dsp:cNvPr id="0" name=""/>
        <dsp:cNvSpPr/>
      </dsp:nvSpPr>
      <dsp:spPr>
        <a:xfrm>
          <a:off x="9694576" y="2220749"/>
          <a:ext cx="556618" cy="347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i="0" u="none" kern="1200" dirty="0">
              <a:solidFill>
                <a:srgbClr val="0070C0"/>
              </a:solidFill>
            </a:rPr>
            <a:t>Mezőkövesd </a:t>
          </a:r>
          <a:endParaRPr lang="hu-HU" sz="800" b="1" kern="1200" dirty="0">
            <a:solidFill>
              <a:srgbClr val="0070C0"/>
            </a:solidFill>
          </a:endParaRPr>
        </a:p>
      </dsp:txBody>
      <dsp:txXfrm>
        <a:off x="9704765" y="2230938"/>
        <a:ext cx="536240" cy="327508"/>
      </dsp:txXfrm>
    </dsp:sp>
    <dsp:sp modelId="{F034370C-C487-4D6D-9B16-9FA688A78B7B}">
      <dsp:nvSpPr>
        <dsp:cNvPr id="0" name=""/>
        <dsp:cNvSpPr/>
      </dsp:nvSpPr>
      <dsp:spPr>
        <a:xfrm>
          <a:off x="9594335" y="818161"/>
          <a:ext cx="91440" cy="6957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5772"/>
              </a:lnTo>
              <a:lnTo>
                <a:pt x="115297" y="6957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D71146-3271-4D4A-B5AD-F884DFBA9DF1}">
      <dsp:nvSpPr>
        <dsp:cNvPr id="0" name=""/>
        <dsp:cNvSpPr/>
      </dsp:nvSpPr>
      <dsp:spPr>
        <a:xfrm>
          <a:off x="9709632" y="1339991"/>
          <a:ext cx="556618" cy="347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i="0" u="none" kern="1200" dirty="0">
              <a:solidFill>
                <a:schemeClr val="bg1"/>
              </a:solidFill>
            </a:rPr>
            <a:t>Sajóvölgye Focisuli SE </a:t>
          </a:r>
          <a:endParaRPr lang="hu-HU" sz="800" b="1" kern="1200" dirty="0">
            <a:solidFill>
              <a:schemeClr val="bg1"/>
            </a:solidFill>
          </a:endParaRPr>
        </a:p>
      </dsp:txBody>
      <dsp:txXfrm>
        <a:off x="9719821" y="1350180"/>
        <a:ext cx="536240" cy="327508"/>
      </dsp:txXfrm>
    </dsp:sp>
    <dsp:sp modelId="{A30C3B6B-0748-4634-BAFE-3445EE6D76BD}">
      <dsp:nvSpPr>
        <dsp:cNvPr id="0" name=""/>
        <dsp:cNvSpPr/>
      </dsp:nvSpPr>
      <dsp:spPr>
        <a:xfrm>
          <a:off x="9594335" y="818161"/>
          <a:ext cx="91440" cy="11306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30630"/>
              </a:lnTo>
              <a:lnTo>
                <a:pt x="115297" y="11306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FC13DB-342A-473A-9C22-D21277B7B266}">
      <dsp:nvSpPr>
        <dsp:cNvPr id="0" name=""/>
        <dsp:cNvSpPr/>
      </dsp:nvSpPr>
      <dsp:spPr>
        <a:xfrm>
          <a:off x="9709632" y="1774849"/>
          <a:ext cx="556618" cy="347886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 dirty="0" smtClean="0">
              <a:solidFill>
                <a:schemeClr val="accent1">
                  <a:lumMod val="75000"/>
                </a:schemeClr>
              </a:solidFill>
            </a:rPr>
            <a:t>Salgó-tarján BTC</a:t>
          </a:r>
          <a:r>
            <a:rPr lang="hu-HU" sz="800" b="1" i="0" u="none" kern="1200" dirty="0" smtClean="0">
              <a:solidFill>
                <a:schemeClr val="bg1"/>
              </a:solidFill>
            </a:rPr>
            <a:t>  </a:t>
          </a:r>
          <a:endParaRPr lang="hu-HU" sz="700" b="1" kern="1200" dirty="0">
            <a:solidFill>
              <a:schemeClr val="bg1"/>
            </a:solidFill>
          </a:endParaRPr>
        </a:p>
      </dsp:txBody>
      <dsp:txXfrm>
        <a:off x="9719821" y="1785038"/>
        <a:ext cx="536240" cy="327508"/>
      </dsp:txXfrm>
    </dsp:sp>
    <dsp:sp modelId="{10EAE16A-B92E-4854-9E3D-4B5B2EC0A5F6}">
      <dsp:nvSpPr>
        <dsp:cNvPr id="0" name=""/>
        <dsp:cNvSpPr/>
      </dsp:nvSpPr>
      <dsp:spPr>
        <a:xfrm>
          <a:off x="9594335" y="818161"/>
          <a:ext cx="91440" cy="2498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9872"/>
              </a:lnTo>
              <a:lnTo>
                <a:pt x="105968" y="2498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976F25-40C4-43D1-AE73-59F982B6D4CA}">
      <dsp:nvSpPr>
        <dsp:cNvPr id="0" name=""/>
        <dsp:cNvSpPr/>
      </dsp:nvSpPr>
      <dsp:spPr>
        <a:xfrm>
          <a:off x="9700303" y="894091"/>
          <a:ext cx="556618" cy="347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i="0" u="none" kern="1200" dirty="0" smtClean="0">
              <a:solidFill>
                <a:schemeClr val="bg1"/>
              </a:solidFill>
            </a:rPr>
            <a:t>Egri SC LSE</a:t>
          </a:r>
          <a:endParaRPr lang="hu-HU" sz="8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9710492" y="904280"/>
        <a:ext cx="536240" cy="327508"/>
      </dsp:txXfrm>
    </dsp:sp>
    <dsp:sp modelId="{0DDFE813-546F-4F55-A156-88548122B966}">
      <dsp:nvSpPr>
        <dsp:cNvPr id="0" name=""/>
        <dsp:cNvSpPr/>
      </dsp:nvSpPr>
      <dsp:spPr>
        <a:xfrm>
          <a:off x="9594335" y="818161"/>
          <a:ext cx="91440" cy="20003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00346"/>
              </a:lnTo>
              <a:lnTo>
                <a:pt x="115297" y="20003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7259A3-0B0D-419E-9F4F-EF13666980AE}">
      <dsp:nvSpPr>
        <dsp:cNvPr id="0" name=""/>
        <dsp:cNvSpPr/>
      </dsp:nvSpPr>
      <dsp:spPr>
        <a:xfrm>
          <a:off x="9709632" y="2644565"/>
          <a:ext cx="556618" cy="347886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i="0" u="none" kern="1200">
              <a:solidFill>
                <a:srgbClr val="0070C0"/>
              </a:solidFill>
            </a:rPr>
            <a:t>Sátoralja-újhely</a:t>
          </a:r>
        </a:p>
      </dsp:txBody>
      <dsp:txXfrm>
        <a:off x="9719821" y="2654754"/>
        <a:ext cx="536240" cy="327508"/>
      </dsp:txXfrm>
    </dsp:sp>
    <dsp:sp modelId="{C3C1EDD0-569A-4C6D-8705-BA84543B5A58}">
      <dsp:nvSpPr>
        <dsp:cNvPr id="0" name=""/>
        <dsp:cNvSpPr/>
      </dsp:nvSpPr>
      <dsp:spPr>
        <a:xfrm>
          <a:off x="9594335" y="818161"/>
          <a:ext cx="91440" cy="24352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5204"/>
              </a:lnTo>
              <a:lnTo>
                <a:pt x="115297" y="24352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32E8AD-D5A9-4816-BE6C-B410831AB6F2}">
      <dsp:nvSpPr>
        <dsp:cNvPr id="0" name=""/>
        <dsp:cNvSpPr/>
      </dsp:nvSpPr>
      <dsp:spPr>
        <a:xfrm>
          <a:off x="9709632" y="3079423"/>
          <a:ext cx="556618" cy="347886"/>
        </a:xfrm>
        <a:prstGeom prst="roundRect">
          <a:avLst>
            <a:gd name="adj" fmla="val 1000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i="0" u="none" kern="1200" dirty="0">
              <a:solidFill>
                <a:schemeClr val="accent1">
                  <a:lumMod val="75000"/>
                </a:schemeClr>
              </a:solidFill>
            </a:rPr>
            <a:t>DVTK</a:t>
          </a:r>
        </a:p>
      </dsp:txBody>
      <dsp:txXfrm>
        <a:off x="9719821" y="3089612"/>
        <a:ext cx="536240" cy="3275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8DC4A6-87A2-47D4-B643-C12414E98F0E}" type="datetimeFigureOut">
              <a:rPr lang="hu-HU"/>
              <a:pPr>
                <a:defRPr/>
              </a:pPr>
              <a:t>2018.06.05.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C4AFB6-87FB-491C-911E-F4B8975AB3B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337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CCBF-948D-4671-9F50-63D97839762D}" type="datetimeFigureOut">
              <a:rPr lang="hu-HU"/>
              <a:pPr>
                <a:defRPr/>
              </a:pPr>
              <a:t>2018.06.05.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D3BFE-CE57-465A-830C-AA141E754A8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561B6-9B0B-4F7A-AD8B-5A1AE732A71F}" type="datetimeFigureOut">
              <a:rPr lang="hu-HU"/>
              <a:pPr>
                <a:defRPr/>
              </a:pPr>
              <a:t>2018.06.05.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554C4-6550-422F-905C-C2D1A5DC010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B8A68-3FD3-4381-8FD5-8AFFF93642C7}" type="datetimeFigureOut">
              <a:rPr lang="hu-HU"/>
              <a:pPr>
                <a:defRPr/>
              </a:pPr>
              <a:t>2018.06.05.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6ADB6-CB24-42B0-9950-52B04774972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FCDB-71FC-405F-B509-5BEBADD18B5B}" type="datetimeFigureOut">
              <a:rPr lang="hu-HU" smtClean="0"/>
              <a:t>2018.06.05.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9ACD-73C9-4C3B-A1B4-86B9CF94BF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8015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FCDB-71FC-405F-B509-5BEBADD18B5B}" type="datetimeFigureOut">
              <a:rPr lang="hu-HU" smtClean="0"/>
              <a:t>2018.06.05.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9ACD-73C9-4C3B-A1B4-86B9CF94BF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1779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FCDB-71FC-405F-B509-5BEBADD18B5B}" type="datetimeFigureOut">
              <a:rPr lang="hu-HU" smtClean="0"/>
              <a:t>2018.06.05.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9ACD-73C9-4C3B-A1B4-86B9CF94BF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7583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FCDB-71FC-405F-B509-5BEBADD18B5B}" type="datetimeFigureOut">
              <a:rPr lang="hu-HU" smtClean="0"/>
              <a:t>2018.06.05.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9ACD-73C9-4C3B-A1B4-86B9CF94BF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9135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FCDB-71FC-405F-B509-5BEBADD18B5B}" type="datetimeFigureOut">
              <a:rPr lang="hu-HU" smtClean="0"/>
              <a:t>2018.06.05.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9ACD-73C9-4C3B-A1B4-86B9CF94BF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8842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FCDB-71FC-405F-B509-5BEBADD18B5B}" type="datetimeFigureOut">
              <a:rPr lang="hu-HU" smtClean="0"/>
              <a:t>2018.06.05.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9ACD-73C9-4C3B-A1B4-86B9CF94BF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96781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FCDB-71FC-405F-B509-5BEBADD18B5B}" type="datetimeFigureOut">
              <a:rPr lang="hu-HU" smtClean="0"/>
              <a:t>2018.06.05.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9ACD-73C9-4C3B-A1B4-86B9CF94BF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91218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FCDB-71FC-405F-B509-5BEBADD18B5B}" type="datetimeFigureOut">
              <a:rPr lang="hu-HU" smtClean="0"/>
              <a:t>2018.06.05.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9ACD-73C9-4C3B-A1B4-86B9CF94BF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51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2B98B-CB26-4E5D-ADFD-C7BF6441208A}" type="datetimeFigureOut">
              <a:rPr lang="hu-HU"/>
              <a:pPr>
                <a:defRPr/>
              </a:pPr>
              <a:t>2018.06.05.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23FD8-A97E-46C6-BE04-A47997AFD33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FCDB-71FC-405F-B509-5BEBADD18B5B}" type="datetimeFigureOut">
              <a:rPr lang="hu-HU" smtClean="0"/>
              <a:t>2018.06.05.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9ACD-73C9-4C3B-A1B4-86B9CF94BF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41080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FCDB-71FC-405F-B509-5BEBADD18B5B}" type="datetimeFigureOut">
              <a:rPr lang="hu-HU" smtClean="0"/>
              <a:t>2018.06.05.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9ACD-73C9-4C3B-A1B4-86B9CF94BF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0049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FCDB-71FC-405F-B509-5BEBADD18B5B}" type="datetimeFigureOut">
              <a:rPr lang="hu-HU" smtClean="0"/>
              <a:t>2018.06.05.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69ACD-73C9-4C3B-A1B4-86B9CF94BF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269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3E09A-B9DF-44FE-8B2F-67B2AE0916D8}" type="datetimeFigureOut">
              <a:rPr lang="hu-HU"/>
              <a:pPr>
                <a:defRPr/>
              </a:pPr>
              <a:t>2018.06.05.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A58B6-C42A-40E6-BCC1-BD1DE88BD4A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1411F-BB94-47F9-BAAB-884CC17FE64E}" type="datetimeFigureOut">
              <a:rPr lang="hu-HU"/>
              <a:pPr>
                <a:defRPr/>
              </a:pPr>
              <a:t>2018.06.05.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0E142-44CA-4F14-842D-FA7A421B30B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31C38-9FCB-4C71-8624-3C743062970D}" type="datetimeFigureOut">
              <a:rPr lang="hu-HU"/>
              <a:pPr>
                <a:defRPr/>
              </a:pPr>
              <a:t>2018.06.05.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ADD67-0310-4807-A46F-892DE5570EE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B38D4-F821-4E10-A335-F44DB10AC3BB}" type="datetimeFigureOut">
              <a:rPr lang="hu-HU"/>
              <a:pPr>
                <a:defRPr/>
              </a:pPr>
              <a:t>2018.06.05.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0498D-02F5-4FEE-AB4D-06C0F583CA1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C4ED-1772-4BFA-AF96-FA2272A893B8}" type="datetimeFigureOut">
              <a:rPr lang="hu-HU"/>
              <a:pPr>
                <a:defRPr/>
              </a:pPr>
              <a:t>2018.06.05.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51F1F-C78E-4B8A-8E24-1554341BEC7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4DA37-E155-4EA3-8B39-BC3E9902AF0A}" type="datetimeFigureOut">
              <a:rPr lang="hu-HU"/>
              <a:pPr>
                <a:defRPr/>
              </a:pPr>
              <a:t>2018.06.05.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D6C35-C54F-4733-AD30-11D06E407CE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A4BFE-3D02-4DA9-9BD3-29043EFC3E14}" type="datetimeFigureOut">
              <a:rPr lang="hu-HU"/>
              <a:pPr>
                <a:defRPr/>
              </a:pPr>
              <a:t>2018.06.05.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793C-BDD3-4A86-A69B-BDBE3FD2AD7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hely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2051" name="Szöveg hely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3E90AE-FD28-4CA2-A300-11E8C3C8B02D}" type="datetimeFigureOut">
              <a:rPr lang="hu-HU"/>
              <a:pPr>
                <a:defRPr/>
              </a:pPr>
              <a:t>2018.06.05.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028A71-8855-4194-B1C4-BB3F9F8550E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1FCDB-71FC-405F-B509-5BEBADD18B5B}" type="datetimeFigureOut">
              <a:rPr lang="hu-HU" smtClean="0"/>
              <a:t>2018.06.05.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69ACD-73C9-4C3B-A1B4-86B9CF94BF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716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gy sarkán kerekített téglalap 3"/>
          <p:cNvSpPr/>
          <p:nvPr/>
        </p:nvSpPr>
        <p:spPr>
          <a:xfrm>
            <a:off x="1897063" y="587375"/>
            <a:ext cx="8375650" cy="471488"/>
          </a:xfrm>
          <a:prstGeom prst="round1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hu-HU" sz="2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OTP Bank Bozsik Egyesületi Program</a:t>
            </a:r>
            <a:endParaRPr lang="hu-HU" sz="28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847516005"/>
              </p:ext>
            </p:extLst>
          </p:nvPr>
        </p:nvGraphicFramePr>
        <p:xfrm>
          <a:off x="961072" y="1479550"/>
          <a:ext cx="10269855" cy="3898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églalap: lekerekített 2">
            <a:extLst>
              <a:ext uri="{FF2B5EF4-FFF2-40B4-BE49-F238E27FC236}">
                <a16:creationId xmlns:a16="http://schemas.microsoft.com/office/drawing/2014/main" xmlns="" id="{C312C3E2-E709-489C-A7CB-3EDED0D5AEED}"/>
              </a:ext>
            </a:extLst>
          </p:cNvPr>
          <p:cNvSpPr/>
          <p:nvPr/>
        </p:nvSpPr>
        <p:spPr>
          <a:xfrm>
            <a:off x="1897063" y="5701004"/>
            <a:ext cx="2665606" cy="81176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: lekerekített 6">
            <a:extLst>
              <a:ext uri="{FF2B5EF4-FFF2-40B4-BE49-F238E27FC236}">
                <a16:creationId xmlns:a16="http://schemas.microsoft.com/office/drawing/2014/main" xmlns="" id="{5793E9D7-689B-4192-B55B-04D9B52070F3}"/>
              </a:ext>
            </a:extLst>
          </p:cNvPr>
          <p:cNvSpPr/>
          <p:nvPr/>
        </p:nvSpPr>
        <p:spPr>
          <a:xfrm>
            <a:off x="4867469" y="5701003"/>
            <a:ext cx="2665606" cy="811763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: lekerekített 7">
            <a:extLst>
              <a:ext uri="{FF2B5EF4-FFF2-40B4-BE49-F238E27FC236}">
                <a16:creationId xmlns:a16="http://schemas.microsoft.com/office/drawing/2014/main" xmlns="" id="{EF77CCC0-95FC-4AFB-9147-4042D2E49EEC}"/>
              </a:ext>
            </a:extLst>
          </p:cNvPr>
          <p:cNvSpPr/>
          <p:nvPr/>
        </p:nvSpPr>
        <p:spPr>
          <a:xfrm>
            <a:off x="7837875" y="5701002"/>
            <a:ext cx="2665606" cy="811763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xmlns="" id="{DD50F1B1-E7D3-4E9C-B148-56D674BDE15A}"/>
              </a:ext>
            </a:extLst>
          </p:cNvPr>
          <p:cNvSpPr txBox="1"/>
          <p:nvPr/>
        </p:nvSpPr>
        <p:spPr>
          <a:xfrm>
            <a:off x="2380780" y="5887616"/>
            <a:ext cx="16981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b="1" dirty="0"/>
              <a:t>Audit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xmlns="" id="{EA659DB3-1EFC-427A-A03F-BDEC8DC6000D}"/>
              </a:ext>
            </a:extLst>
          </p:cNvPr>
          <p:cNvSpPr txBox="1"/>
          <p:nvPr/>
        </p:nvSpPr>
        <p:spPr>
          <a:xfrm>
            <a:off x="4963727" y="5887616"/>
            <a:ext cx="26656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200" b="1" dirty="0">
                <a:solidFill>
                  <a:schemeClr val="bg1"/>
                </a:solidFill>
              </a:rPr>
              <a:t>Bozsik központok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xmlns="" id="{19FE3C48-5A48-4EC7-81C4-82455E4C80B9}"/>
              </a:ext>
            </a:extLst>
          </p:cNvPr>
          <p:cNvSpPr txBox="1"/>
          <p:nvPr/>
        </p:nvSpPr>
        <p:spPr>
          <a:xfrm>
            <a:off x="7889192" y="5906277"/>
            <a:ext cx="2562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200" b="1" dirty="0">
                <a:solidFill>
                  <a:schemeClr val="accent1">
                    <a:lumMod val="75000"/>
                  </a:schemeClr>
                </a:solidFill>
              </a:rPr>
              <a:t>Bozsik csoportok</a:t>
            </a:r>
          </a:p>
        </p:txBody>
      </p:sp>
      <p:sp>
        <p:nvSpPr>
          <p:cNvPr id="2" name="Lekerekített téglalap 1"/>
          <p:cNvSpPr/>
          <p:nvPr/>
        </p:nvSpPr>
        <p:spPr>
          <a:xfrm>
            <a:off x="8952548" y="3666744"/>
            <a:ext cx="593788" cy="3749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800" b="1" dirty="0" smtClean="0">
                <a:solidFill>
                  <a:schemeClr val="accent1">
                    <a:lumMod val="75000"/>
                  </a:schemeClr>
                </a:solidFill>
              </a:rPr>
              <a:t>Kiskun</a:t>
            </a:r>
          </a:p>
          <a:p>
            <a:pPr algn="ctr"/>
            <a:r>
              <a:rPr lang="hu-HU" sz="800" b="1" dirty="0" smtClean="0">
                <a:solidFill>
                  <a:schemeClr val="accent1">
                    <a:lumMod val="75000"/>
                  </a:schemeClr>
                </a:solidFill>
              </a:rPr>
              <a:t>halas SZRFC</a:t>
            </a:r>
            <a:endParaRPr lang="hu-HU" sz="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2783632" y="908720"/>
          <a:ext cx="698477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Egyenes összekötő nyíllal 5"/>
          <p:cNvCxnSpPr/>
          <p:nvPr/>
        </p:nvCxnSpPr>
        <p:spPr>
          <a:xfrm flipH="1">
            <a:off x="6041994" y="2158277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>
            <a:off x="6240016" y="2158277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 flipH="1">
            <a:off x="5548948" y="3154824"/>
            <a:ext cx="231807" cy="11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>
            <a:off x="6714192" y="3154824"/>
            <a:ext cx="277230" cy="91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/>
          <p:nvPr/>
        </p:nvCxnSpPr>
        <p:spPr>
          <a:xfrm flipH="1">
            <a:off x="5439331" y="3533767"/>
            <a:ext cx="1" cy="1916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/>
          <p:nvPr/>
        </p:nvCxnSpPr>
        <p:spPr>
          <a:xfrm flipH="1">
            <a:off x="5318876" y="3916778"/>
            <a:ext cx="127743" cy="207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Egyenes összekötő nyíllal 28"/>
          <p:cNvCxnSpPr/>
          <p:nvPr/>
        </p:nvCxnSpPr>
        <p:spPr>
          <a:xfrm>
            <a:off x="5448114" y="3922950"/>
            <a:ext cx="123551" cy="207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Egyenes összekötő nyíllal 36"/>
          <p:cNvCxnSpPr/>
          <p:nvPr/>
        </p:nvCxnSpPr>
        <p:spPr>
          <a:xfrm flipH="1">
            <a:off x="6183672" y="3922950"/>
            <a:ext cx="112689" cy="1948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Szövegdoboz 39"/>
          <p:cNvSpPr txBox="1"/>
          <p:nvPr/>
        </p:nvSpPr>
        <p:spPr>
          <a:xfrm>
            <a:off x="2495600" y="3129761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hu-HU" dirty="0">
                <a:solidFill>
                  <a:prstClr val="black"/>
                </a:solidFill>
                <a:latin typeface="Calibri"/>
                <a:cs typeface="+mn-cs"/>
              </a:rPr>
              <a:t>Tornák U11/U13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1" name="Szövegdoboz 40"/>
          <p:cNvSpPr txBox="1"/>
          <p:nvPr/>
        </p:nvSpPr>
        <p:spPr>
          <a:xfrm>
            <a:off x="7104113" y="1700808"/>
            <a:ext cx="33134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hu-HU" dirty="0">
                <a:solidFill>
                  <a:prstClr val="black"/>
                </a:solidFill>
                <a:latin typeface="Calibri"/>
                <a:cs typeface="+mn-cs"/>
              </a:rPr>
              <a:t>Kiemelt Régiós Tornák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hu-HU" dirty="0">
                <a:solidFill>
                  <a:prstClr val="black"/>
                </a:solidFill>
                <a:latin typeface="Calibri"/>
                <a:cs typeface="+mn-cs"/>
              </a:rPr>
              <a:t>U10/U11 Tiszta korosztályok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u-HU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cxnSp>
        <p:nvCxnSpPr>
          <p:cNvPr id="23" name="Egyenes összekötő nyíllal 22"/>
          <p:cNvCxnSpPr/>
          <p:nvPr/>
        </p:nvCxnSpPr>
        <p:spPr>
          <a:xfrm flipH="1">
            <a:off x="7104112" y="3533767"/>
            <a:ext cx="1" cy="1916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/>
          <p:nvPr/>
        </p:nvCxnSpPr>
        <p:spPr>
          <a:xfrm flipH="1">
            <a:off x="6266157" y="3533766"/>
            <a:ext cx="1" cy="1916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Egyenes összekötő nyíllal 24"/>
          <p:cNvCxnSpPr/>
          <p:nvPr/>
        </p:nvCxnSpPr>
        <p:spPr>
          <a:xfrm flipH="1">
            <a:off x="6266158" y="3117155"/>
            <a:ext cx="1" cy="1916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Egyenes összekötő nyíllal 33"/>
          <p:cNvCxnSpPr/>
          <p:nvPr/>
        </p:nvCxnSpPr>
        <p:spPr>
          <a:xfrm>
            <a:off x="6297467" y="3916778"/>
            <a:ext cx="151295" cy="1948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Egyenes összekötő nyíllal 34"/>
          <p:cNvCxnSpPr/>
          <p:nvPr/>
        </p:nvCxnSpPr>
        <p:spPr>
          <a:xfrm flipH="1">
            <a:off x="7013688" y="3916776"/>
            <a:ext cx="112689" cy="1948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Egyenes összekötő nyíllal 35"/>
          <p:cNvCxnSpPr/>
          <p:nvPr/>
        </p:nvCxnSpPr>
        <p:spPr>
          <a:xfrm>
            <a:off x="7126377" y="3916777"/>
            <a:ext cx="151295" cy="1948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26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3536</TotalTime>
  <Words>173</Words>
  <Application>Microsoft Office PowerPoint</Application>
  <PresentationFormat>Szélesvásznú</PresentationFormat>
  <Paragraphs>100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1_Office-téma</vt:lpstr>
      <vt:lpstr>Office-téma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Vojtekovszki Csaba</dc:creator>
  <cp:lastModifiedBy>Dobi Edit</cp:lastModifiedBy>
  <cp:revision>308</cp:revision>
  <dcterms:created xsi:type="dcterms:W3CDTF">2016-09-30T18:09:24Z</dcterms:created>
  <dcterms:modified xsi:type="dcterms:W3CDTF">2018-06-05T12:53:01Z</dcterms:modified>
</cp:coreProperties>
</file>